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oboto Slab Light"/>
      <p:regular r:id="rId19"/>
      <p:bold r:id="rId20"/>
    </p:embeddedFont>
    <p:embeddedFont>
      <p:font typeface="Bebas Neue"/>
      <p:regular r:id="rId21"/>
    </p:embeddedFont>
    <p:embeddedFont>
      <p:font typeface="Overpass"/>
      <p:regular r:id="rId22"/>
      <p:bold r:id="rId23"/>
      <p:italic r:id="rId24"/>
      <p:boldItalic r:id="rId25"/>
    </p:embeddedFont>
    <p:embeddedFont>
      <p:font typeface="Fira Sans Extra Condensed Medium"/>
      <p:regular r:id="rId26"/>
      <p:bold r:id="rId27"/>
      <p:italic r:id="rId28"/>
      <p:boldItalic r:id="rId29"/>
    </p:embeddedFont>
    <p:embeddedFont>
      <p:font typeface="Overpass ExtraLight"/>
      <p:regular r:id="rId30"/>
      <p:bold r:id="rId31"/>
      <p:italic r:id="rId32"/>
      <p:boldItalic r:id="rId33"/>
    </p:embeddedFont>
    <p:embeddedFont>
      <p:font typeface="Overpass Light"/>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SlabLight-bold.fntdata"/><Relationship Id="rId22" Type="http://schemas.openxmlformats.org/officeDocument/2006/relationships/font" Target="fonts/Overpass-regular.fntdata"/><Relationship Id="rId21" Type="http://schemas.openxmlformats.org/officeDocument/2006/relationships/font" Target="fonts/BebasNeue-regular.fntdata"/><Relationship Id="rId24" Type="http://schemas.openxmlformats.org/officeDocument/2006/relationships/font" Target="fonts/Overpass-italic.fntdata"/><Relationship Id="rId23" Type="http://schemas.openxmlformats.org/officeDocument/2006/relationships/font" Target="fonts/Overpas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regular.fntdata"/><Relationship Id="rId25" Type="http://schemas.openxmlformats.org/officeDocument/2006/relationships/font" Target="fonts/Overpass-boldItalic.fntdata"/><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ExtraCondensed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verpassExtraLight-bold.fntdata"/><Relationship Id="rId30" Type="http://schemas.openxmlformats.org/officeDocument/2006/relationships/font" Target="fonts/OverpassExtraLight-regular.fntdata"/><Relationship Id="rId11" Type="http://schemas.openxmlformats.org/officeDocument/2006/relationships/slide" Target="slides/slide7.xml"/><Relationship Id="rId33" Type="http://schemas.openxmlformats.org/officeDocument/2006/relationships/font" Target="fonts/OverpassExtraLight-boldItalic.fntdata"/><Relationship Id="rId10" Type="http://schemas.openxmlformats.org/officeDocument/2006/relationships/slide" Target="slides/slide6.xml"/><Relationship Id="rId32" Type="http://schemas.openxmlformats.org/officeDocument/2006/relationships/font" Target="fonts/OverpassExtraLight-italic.fntdata"/><Relationship Id="rId13" Type="http://schemas.openxmlformats.org/officeDocument/2006/relationships/slide" Target="slides/slide9.xml"/><Relationship Id="rId35" Type="http://schemas.openxmlformats.org/officeDocument/2006/relationships/font" Target="fonts/OverpassLight-bold.fntdata"/><Relationship Id="rId12" Type="http://schemas.openxmlformats.org/officeDocument/2006/relationships/slide" Target="slides/slide8.xml"/><Relationship Id="rId34" Type="http://schemas.openxmlformats.org/officeDocument/2006/relationships/font" Target="fonts/OverpassLight-regular.fntdata"/><Relationship Id="rId15" Type="http://schemas.openxmlformats.org/officeDocument/2006/relationships/slide" Target="slides/slide11.xml"/><Relationship Id="rId37" Type="http://schemas.openxmlformats.org/officeDocument/2006/relationships/font" Target="fonts/OverpassLight-boldItalic.fntdata"/><Relationship Id="rId14" Type="http://schemas.openxmlformats.org/officeDocument/2006/relationships/slide" Target="slides/slide10.xml"/><Relationship Id="rId36" Type="http://schemas.openxmlformats.org/officeDocument/2006/relationships/font" Target="fonts/OverpassLight-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SlabLight-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 - Hello everyone, we are group 9 and this is our case study 2. My name is Abigail. Everyone introduces themselves…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51171d8e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51171d8e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sandra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51171d8e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51171d8e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sandra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151171d8e7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151171d8e7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sandra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51171d8e7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51171d8e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Sandra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77a667ef0f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7a667ef0f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sandra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77a667ef0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77a667ef0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ABBY- So our topic of interest is Formula One racing. </a:t>
            </a:r>
            <a:r>
              <a:rPr lang="en" sz="1200">
                <a:solidFill>
                  <a:schemeClr val="dk1"/>
                </a:solidFill>
                <a:latin typeface="Times New Roman"/>
                <a:ea typeface="Times New Roman"/>
                <a:cs typeface="Times New Roman"/>
                <a:sym typeface="Times New Roman"/>
              </a:rPr>
              <a:t>Formula 1 is one of the most premier forms of car racing in the world. It has a worldwide viewership of over 430 million in 2020, gathering about a million viewers per race from just the United States alone. The industry is worth over $4 billion dollars. </a:t>
            </a:r>
            <a:r>
              <a:rPr lang="en"/>
              <a:t>We chose this topic because of its wide </a:t>
            </a:r>
            <a:r>
              <a:rPr lang="en"/>
              <a:t>reach</a:t>
            </a:r>
            <a:r>
              <a:rPr lang="en"/>
              <a:t> and audience. </a:t>
            </a:r>
            <a:r>
              <a:rPr lang="en" sz="1200">
                <a:solidFill>
                  <a:schemeClr val="dk1"/>
                </a:solidFill>
                <a:latin typeface="Times New Roman"/>
                <a:ea typeface="Times New Roman"/>
                <a:cs typeface="Times New Roman"/>
                <a:sym typeface="Times New Roman"/>
              </a:rPr>
              <a:t>What makes F1 unique is its global following. Unlike say the NFL or the NBA in the US, F1 competitions occur globally and are followed by a wide range of people. With high revenue and high viewership, a large media following naturally follows suit. From Netflix shows to household names of world famous drivers such as Hamilton and Schumacher, the media cloud is filled with F1 data that can be easily accessed and analyzed to learn something new. Formula 1 is also a great area to look into as it's fairly narrowed down already. In fact, there are only ten teams competing in these races each season, making it much simpler for us as data scientists to look into. When sports like soccer have thousands of teams and hunderns of famous active players, F1 is able to provide us with an advantageous position. We have therefore decided to look into the Twitter data of Formula 1 and it’s most known race drivers.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77d29277cd_2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7d29277cd_2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Megan - Here are the keywords we searched for, most of the keywords are drivers from the upcoming races and drivers from the past year’s races.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Why not only last names → mix ups</a:t>
            </a:r>
            <a:endParaRPr/>
          </a:p>
          <a:p>
            <a:pPr indent="0" lvl="0" marL="0" rtl="0" algn="l">
              <a:spcBef>
                <a:spcPts val="0"/>
              </a:spcBef>
              <a:spcAft>
                <a:spcPts val="0"/>
              </a:spcAft>
              <a:buNone/>
            </a:pPr>
            <a:r>
              <a:rPr lang="en"/>
              <a:t>No team names → cluttered with </a:t>
            </a:r>
            <a:r>
              <a:rPr lang="en"/>
              <a:t>tweets</a:t>
            </a:r>
            <a:r>
              <a:rPr lang="en"/>
              <a:t> about other stuff like their </a:t>
            </a:r>
            <a:r>
              <a:rPr lang="en"/>
              <a:t>vehicles</a:t>
            </a:r>
            <a:r>
              <a:rPr lang="en"/>
              <a:t> as they are also a car </a:t>
            </a:r>
            <a:r>
              <a:rPr lang="en"/>
              <a:t>manufacturer</a:t>
            </a:r>
            <a:r>
              <a:rPr lang="en"/>
              <a:t> not related to f1</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77d29277cd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77d29277cd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Megan - process+MongoDB 3 doesn’t allow removing duplication, so this is an overestimate of the true sample data.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3c2127d0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3c2127d0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 - Four of the top 5 retweeted tweets revealing the new car designs based on the new regulations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859e2d699a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859e2d699a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 - We searched for and extracted a subset of tweets that had been retweeted.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51171d8e7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51171d8e7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 - Few tweets we chose from the search results. Mystery tool that will help us in our analysis later.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151171d8e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151171d8e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4339e5801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4339e5801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94450" y="2571750"/>
            <a:ext cx="9308100" cy="2589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103225" y="2571750"/>
            <a:ext cx="8940900" cy="2481600"/>
            <a:chOff x="103225" y="2571750"/>
            <a:chExt cx="8940900" cy="2481600"/>
          </a:xfrm>
        </p:grpSpPr>
        <p:cxnSp>
          <p:nvCxnSpPr>
            <p:cNvPr id="12" name="Google Shape;12;p2"/>
            <p:cNvCxnSpPr/>
            <p:nvPr/>
          </p:nvCxnSpPr>
          <p:spPr>
            <a:xfrm>
              <a:off x="103225" y="2571750"/>
              <a:ext cx="0" cy="2481600"/>
            </a:xfrm>
            <a:prstGeom prst="straightConnector1">
              <a:avLst/>
            </a:prstGeom>
            <a:noFill/>
            <a:ln cap="flat" cmpd="sng" w="19050">
              <a:solidFill>
                <a:schemeClr val="lt1"/>
              </a:solidFill>
              <a:prstDash val="solid"/>
              <a:round/>
              <a:headEnd len="med" w="med" type="none"/>
              <a:tailEnd len="med" w="med" type="none"/>
            </a:ln>
          </p:spPr>
        </p:cxnSp>
        <p:cxnSp>
          <p:nvCxnSpPr>
            <p:cNvPr id="13" name="Google Shape;13;p2"/>
            <p:cNvCxnSpPr/>
            <p:nvPr/>
          </p:nvCxnSpPr>
          <p:spPr>
            <a:xfrm>
              <a:off x="9044125" y="2571750"/>
              <a:ext cx="0" cy="2481600"/>
            </a:xfrm>
            <a:prstGeom prst="straightConnector1">
              <a:avLst/>
            </a:prstGeom>
            <a:noFill/>
            <a:ln cap="flat" cmpd="sng" w="19050">
              <a:solidFill>
                <a:schemeClr val="lt1"/>
              </a:solidFill>
              <a:prstDash val="solid"/>
              <a:round/>
              <a:headEnd len="med" w="med" type="none"/>
              <a:tailEnd len="med" w="med" type="none"/>
            </a:ln>
          </p:spPr>
        </p:cxnSp>
        <p:cxnSp>
          <p:nvCxnSpPr>
            <p:cNvPr id="14" name="Google Shape;14;p2"/>
            <p:cNvCxnSpPr/>
            <p:nvPr/>
          </p:nvCxnSpPr>
          <p:spPr>
            <a:xfrm>
              <a:off x="103225" y="5053350"/>
              <a:ext cx="8940900" cy="0"/>
            </a:xfrm>
            <a:prstGeom prst="straightConnector1">
              <a:avLst/>
            </a:prstGeom>
            <a:noFill/>
            <a:ln cap="flat" cmpd="sng" w="19050">
              <a:solidFill>
                <a:schemeClr val="lt1"/>
              </a:solidFill>
              <a:prstDash val="solid"/>
              <a:round/>
              <a:headEnd len="med" w="med" type="none"/>
              <a:tailEnd len="med" w="med" type="none"/>
            </a:ln>
          </p:spPr>
        </p:cxnSp>
      </p:grpSp>
      <p:sp>
        <p:nvSpPr>
          <p:cNvPr id="15" name="Google Shape;15;p2"/>
          <p:cNvSpPr txBox="1"/>
          <p:nvPr/>
        </p:nvSpPr>
        <p:spPr>
          <a:xfrm>
            <a:off x="4697175" y="1320225"/>
            <a:ext cx="3616800" cy="1782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6000">
              <a:latin typeface="Fira Sans Extra Condensed Medium"/>
              <a:ea typeface="Fira Sans Extra Condensed Medium"/>
              <a:cs typeface="Fira Sans Extra Condensed Medium"/>
              <a:sym typeface="Fira Sans Extra Condensed Medium"/>
            </a:endParaRPr>
          </a:p>
        </p:txBody>
      </p:sp>
      <p:sp>
        <p:nvSpPr>
          <p:cNvPr id="16" name="Google Shape;16;p2"/>
          <p:cNvSpPr txBox="1"/>
          <p:nvPr/>
        </p:nvSpPr>
        <p:spPr>
          <a:xfrm>
            <a:off x="5911825" y="2977800"/>
            <a:ext cx="2402100" cy="7170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200">
              <a:latin typeface="Roboto Slab Light"/>
              <a:ea typeface="Roboto Slab Light"/>
              <a:cs typeface="Roboto Slab Light"/>
              <a:sym typeface="Roboto Slab Light"/>
            </a:endParaRPr>
          </a:p>
        </p:txBody>
      </p:sp>
      <p:sp>
        <p:nvSpPr>
          <p:cNvPr id="17" name="Google Shape;17;p2"/>
          <p:cNvSpPr txBox="1"/>
          <p:nvPr>
            <p:ph type="ctrTitle"/>
          </p:nvPr>
        </p:nvSpPr>
        <p:spPr>
          <a:xfrm>
            <a:off x="2194775" y="1457250"/>
            <a:ext cx="4754400" cy="222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7200"/>
            </a:lvl1pPr>
            <a:lvl2pPr lvl="1" rtl="0">
              <a:spcBef>
                <a:spcPts val="0"/>
              </a:spcBef>
              <a:spcAft>
                <a:spcPts val="0"/>
              </a:spcAft>
              <a:buClr>
                <a:srgbClr val="434343"/>
              </a:buClr>
              <a:buSzPts val="5200"/>
              <a:buNone/>
              <a:defRPr sz="5200">
                <a:solidFill>
                  <a:srgbClr val="434343"/>
                </a:solidFill>
              </a:defRPr>
            </a:lvl2pPr>
            <a:lvl3pPr lvl="2" rtl="0">
              <a:spcBef>
                <a:spcPts val="0"/>
              </a:spcBef>
              <a:spcAft>
                <a:spcPts val="0"/>
              </a:spcAft>
              <a:buClr>
                <a:srgbClr val="434343"/>
              </a:buClr>
              <a:buSzPts val="5200"/>
              <a:buNone/>
              <a:defRPr sz="5200">
                <a:solidFill>
                  <a:srgbClr val="434343"/>
                </a:solidFill>
              </a:defRPr>
            </a:lvl3pPr>
            <a:lvl4pPr lvl="3" rtl="0">
              <a:spcBef>
                <a:spcPts val="0"/>
              </a:spcBef>
              <a:spcAft>
                <a:spcPts val="0"/>
              </a:spcAft>
              <a:buClr>
                <a:srgbClr val="434343"/>
              </a:buClr>
              <a:buSzPts val="5200"/>
              <a:buNone/>
              <a:defRPr sz="5200">
                <a:solidFill>
                  <a:srgbClr val="434343"/>
                </a:solidFill>
              </a:defRPr>
            </a:lvl4pPr>
            <a:lvl5pPr lvl="4" rtl="0">
              <a:spcBef>
                <a:spcPts val="0"/>
              </a:spcBef>
              <a:spcAft>
                <a:spcPts val="0"/>
              </a:spcAft>
              <a:buClr>
                <a:srgbClr val="434343"/>
              </a:buClr>
              <a:buSzPts val="5200"/>
              <a:buNone/>
              <a:defRPr sz="5200">
                <a:solidFill>
                  <a:srgbClr val="434343"/>
                </a:solidFill>
              </a:defRPr>
            </a:lvl5pPr>
            <a:lvl6pPr lvl="5" rtl="0">
              <a:spcBef>
                <a:spcPts val="0"/>
              </a:spcBef>
              <a:spcAft>
                <a:spcPts val="0"/>
              </a:spcAft>
              <a:buClr>
                <a:srgbClr val="434343"/>
              </a:buClr>
              <a:buSzPts val="5200"/>
              <a:buNone/>
              <a:defRPr sz="5200">
                <a:solidFill>
                  <a:srgbClr val="434343"/>
                </a:solidFill>
              </a:defRPr>
            </a:lvl6pPr>
            <a:lvl7pPr lvl="6" rtl="0">
              <a:spcBef>
                <a:spcPts val="0"/>
              </a:spcBef>
              <a:spcAft>
                <a:spcPts val="0"/>
              </a:spcAft>
              <a:buClr>
                <a:srgbClr val="434343"/>
              </a:buClr>
              <a:buSzPts val="5200"/>
              <a:buNone/>
              <a:defRPr sz="5200">
                <a:solidFill>
                  <a:srgbClr val="434343"/>
                </a:solidFill>
              </a:defRPr>
            </a:lvl7pPr>
            <a:lvl8pPr lvl="7" rtl="0">
              <a:spcBef>
                <a:spcPts val="0"/>
              </a:spcBef>
              <a:spcAft>
                <a:spcPts val="0"/>
              </a:spcAft>
              <a:buClr>
                <a:srgbClr val="434343"/>
              </a:buClr>
              <a:buSzPts val="5200"/>
              <a:buNone/>
              <a:defRPr sz="5200">
                <a:solidFill>
                  <a:srgbClr val="434343"/>
                </a:solidFill>
              </a:defRPr>
            </a:lvl8pPr>
            <a:lvl9pPr lvl="8" rtl="0">
              <a:spcBef>
                <a:spcPts val="0"/>
              </a:spcBef>
              <a:spcAft>
                <a:spcPts val="0"/>
              </a:spcAft>
              <a:buClr>
                <a:srgbClr val="434343"/>
              </a:buClr>
              <a:buSzPts val="5200"/>
              <a:buNone/>
              <a:defRPr sz="5200">
                <a:solidFill>
                  <a:srgbClr val="434343"/>
                </a:solidFill>
              </a:defRPr>
            </a:lvl9pPr>
          </a:lstStyle>
          <a:p/>
        </p:txBody>
      </p:sp>
      <p:sp>
        <p:nvSpPr>
          <p:cNvPr id="18" name="Google Shape;18;p2"/>
          <p:cNvSpPr txBox="1"/>
          <p:nvPr>
            <p:ph idx="1" type="subTitle"/>
          </p:nvPr>
        </p:nvSpPr>
        <p:spPr>
          <a:xfrm>
            <a:off x="2364775" y="3681600"/>
            <a:ext cx="4417800" cy="369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000000"/>
              </a:buClr>
              <a:buSzPts val="1800"/>
              <a:buNone/>
              <a:defRPr>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Clr>
                <a:srgbClr val="434343"/>
              </a:buClr>
              <a:buSzPts val="2800"/>
              <a:buNone/>
              <a:defRPr sz="2800">
                <a:solidFill>
                  <a:srgbClr val="434343"/>
                </a:solidFill>
              </a:defRPr>
            </a:lvl2pPr>
            <a:lvl3pPr lvl="2" rtl="0" algn="r">
              <a:lnSpc>
                <a:spcPct val="100000"/>
              </a:lnSpc>
              <a:spcBef>
                <a:spcPts val="0"/>
              </a:spcBef>
              <a:spcAft>
                <a:spcPts val="0"/>
              </a:spcAft>
              <a:buClr>
                <a:srgbClr val="434343"/>
              </a:buClr>
              <a:buSzPts val="2800"/>
              <a:buNone/>
              <a:defRPr sz="2800">
                <a:solidFill>
                  <a:srgbClr val="434343"/>
                </a:solidFill>
              </a:defRPr>
            </a:lvl3pPr>
            <a:lvl4pPr lvl="3" rtl="0" algn="r">
              <a:lnSpc>
                <a:spcPct val="100000"/>
              </a:lnSpc>
              <a:spcBef>
                <a:spcPts val="0"/>
              </a:spcBef>
              <a:spcAft>
                <a:spcPts val="0"/>
              </a:spcAft>
              <a:buClr>
                <a:srgbClr val="434343"/>
              </a:buClr>
              <a:buSzPts val="2800"/>
              <a:buNone/>
              <a:defRPr sz="2800">
                <a:solidFill>
                  <a:srgbClr val="434343"/>
                </a:solidFill>
              </a:defRPr>
            </a:lvl4pPr>
            <a:lvl5pPr lvl="4" rtl="0" algn="r">
              <a:lnSpc>
                <a:spcPct val="100000"/>
              </a:lnSpc>
              <a:spcBef>
                <a:spcPts val="0"/>
              </a:spcBef>
              <a:spcAft>
                <a:spcPts val="0"/>
              </a:spcAft>
              <a:buClr>
                <a:srgbClr val="434343"/>
              </a:buClr>
              <a:buSzPts val="2800"/>
              <a:buNone/>
              <a:defRPr sz="2800">
                <a:solidFill>
                  <a:srgbClr val="434343"/>
                </a:solidFill>
              </a:defRPr>
            </a:lvl5pPr>
            <a:lvl6pPr lvl="5" rtl="0" algn="r">
              <a:lnSpc>
                <a:spcPct val="100000"/>
              </a:lnSpc>
              <a:spcBef>
                <a:spcPts val="0"/>
              </a:spcBef>
              <a:spcAft>
                <a:spcPts val="0"/>
              </a:spcAft>
              <a:buClr>
                <a:srgbClr val="434343"/>
              </a:buClr>
              <a:buSzPts val="2800"/>
              <a:buNone/>
              <a:defRPr sz="2800">
                <a:solidFill>
                  <a:srgbClr val="434343"/>
                </a:solidFill>
              </a:defRPr>
            </a:lvl6pPr>
            <a:lvl7pPr lvl="6" rtl="0" algn="r">
              <a:lnSpc>
                <a:spcPct val="100000"/>
              </a:lnSpc>
              <a:spcBef>
                <a:spcPts val="0"/>
              </a:spcBef>
              <a:spcAft>
                <a:spcPts val="0"/>
              </a:spcAft>
              <a:buClr>
                <a:srgbClr val="434343"/>
              </a:buClr>
              <a:buSzPts val="2800"/>
              <a:buNone/>
              <a:defRPr sz="2800">
                <a:solidFill>
                  <a:srgbClr val="434343"/>
                </a:solidFill>
              </a:defRPr>
            </a:lvl7pPr>
            <a:lvl8pPr lvl="7" rtl="0" algn="r">
              <a:lnSpc>
                <a:spcPct val="100000"/>
              </a:lnSpc>
              <a:spcBef>
                <a:spcPts val="0"/>
              </a:spcBef>
              <a:spcAft>
                <a:spcPts val="0"/>
              </a:spcAft>
              <a:buClr>
                <a:srgbClr val="434343"/>
              </a:buClr>
              <a:buSzPts val="2800"/>
              <a:buNone/>
              <a:defRPr sz="2800">
                <a:solidFill>
                  <a:srgbClr val="434343"/>
                </a:solidFill>
              </a:defRPr>
            </a:lvl8pPr>
            <a:lvl9pPr lvl="8" rtl="0" algn="r">
              <a:lnSpc>
                <a:spcPct val="100000"/>
              </a:lnSpc>
              <a:spcBef>
                <a:spcPts val="0"/>
              </a:spcBef>
              <a:spcAft>
                <a:spcPts val="0"/>
              </a:spcAft>
              <a:buClr>
                <a:srgbClr val="434343"/>
              </a:buClr>
              <a:buSzPts val="2800"/>
              <a:buNone/>
              <a:defRPr sz="2800">
                <a:solidFill>
                  <a:srgbClr val="434343"/>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0" name="Shape 60"/>
        <p:cNvGrpSpPr/>
        <p:nvPr/>
      </p:nvGrpSpPr>
      <p:grpSpPr>
        <a:xfrm>
          <a:off x="0" y="0"/>
          <a:ext cx="0" cy="0"/>
          <a:chOff x="0" y="0"/>
          <a:chExt cx="0" cy="0"/>
        </a:xfrm>
      </p:grpSpPr>
      <p:sp>
        <p:nvSpPr>
          <p:cNvPr id="61" name="Google Shape;61;p11"/>
          <p:cNvSpPr/>
          <p:nvPr/>
        </p:nvSpPr>
        <p:spPr>
          <a:xfrm>
            <a:off x="-116125" y="2561775"/>
            <a:ext cx="9281100" cy="1419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1"/>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txBox="1"/>
          <p:nvPr>
            <p:ph hasCustomPrompt="1" type="title"/>
          </p:nvPr>
        </p:nvSpPr>
        <p:spPr>
          <a:xfrm>
            <a:off x="2061788" y="723875"/>
            <a:ext cx="5019000" cy="185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12000"/>
              <a:buNone/>
              <a:defRPr sz="20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64" name="Google Shape;64;p11"/>
          <p:cNvSpPr txBox="1"/>
          <p:nvPr>
            <p:ph idx="2" type="title"/>
          </p:nvPr>
        </p:nvSpPr>
        <p:spPr>
          <a:xfrm>
            <a:off x="2485555" y="2871475"/>
            <a:ext cx="4167600" cy="81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6" name="Shape 66"/>
        <p:cNvGrpSpPr/>
        <p:nvPr/>
      </p:nvGrpSpPr>
      <p:grpSpPr>
        <a:xfrm>
          <a:off x="0" y="0"/>
          <a:ext cx="0" cy="0"/>
          <a:chOff x="0" y="0"/>
          <a:chExt cx="0" cy="0"/>
        </a:xfrm>
      </p:grpSpPr>
      <p:sp>
        <p:nvSpPr>
          <p:cNvPr id="67" name="Google Shape;67;p1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txBox="1"/>
          <p:nvPr>
            <p:ph idx="1" type="subTitle"/>
          </p:nvPr>
        </p:nvSpPr>
        <p:spPr>
          <a:xfrm>
            <a:off x="625300" y="1217725"/>
            <a:ext cx="3892200" cy="3390900"/>
          </a:xfrm>
          <a:prstGeom prst="rect">
            <a:avLst/>
          </a:prstGeom>
        </p:spPr>
        <p:txBody>
          <a:bodyPr anchorCtr="0" anchor="b"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
        <p:nvSpPr>
          <p:cNvPr id="69" name="Google Shape;69;p13"/>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3"/>
          <p:cNvSpPr txBox="1"/>
          <p:nvPr>
            <p:ph idx="2" type="subTitle"/>
          </p:nvPr>
        </p:nvSpPr>
        <p:spPr>
          <a:xfrm>
            <a:off x="4571998" y="1217725"/>
            <a:ext cx="3804300" cy="3390900"/>
          </a:xfrm>
          <a:prstGeom prst="rect">
            <a:avLst/>
          </a:prstGeom>
        </p:spPr>
        <p:txBody>
          <a:bodyPr anchorCtr="0" anchor="ctr" bIns="91425" lIns="91425" spcFirstLastPara="1" rIns="91425" wrap="square" tIns="91425">
            <a:noAutofit/>
          </a:bodyPr>
          <a:lstStyle>
            <a:lvl1pPr lvl="0" marR="50800" rtl="0">
              <a:lnSpc>
                <a:spcPct val="100000"/>
              </a:lnSpc>
              <a:spcBef>
                <a:spcPts val="0"/>
              </a:spcBef>
              <a:spcAft>
                <a:spcPts val="0"/>
              </a:spcAft>
              <a:buNone/>
              <a:defRPr sz="1200"/>
            </a:lvl1pPr>
            <a:lvl2pPr lvl="1" marR="50800" rtl="0">
              <a:lnSpc>
                <a:spcPct val="100000"/>
              </a:lnSpc>
              <a:spcBef>
                <a:spcPts val="0"/>
              </a:spcBef>
              <a:spcAft>
                <a:spcPts val="0"/>
              </a:spcAft>
              <a:buNone/>
              <a:defRPr sz="1200"/>
            </a:lvl2pPr>
            <a:lvl3pPr lvl="2" marR="50800" rtl="0">
              <a:lnSpc>
                <a:spcPct val="100000"/>
              </a:lnSpc>
              <a:spcBef>
                <a:spcPts val="0"/>
              </a:spcBef>
              <a:spcAft>
                <a:spcPts val="0"/>
              </a:spcAft>
              <a:buNone/>
              <a:defRPr sz="1200"/>
            </a:lvl3pPr>
            <a:lvl4pPr lvl="3" marR="50800" rtl="0">
              <a:lnSpc>
                <a:spcPct val="100000"/>
              </a:lnSpc>
              <a:spcBef>
                <a:spcPts val="0"/>
              </a:spcBef>
              <a:spcAft>
                <a:spcPts val="0"/>
              </a:spcAft>
              <a:buNone/>
              <a:defRPr sz="1200"/>
            </a:lvl4pPr>
            <a:lvl5pPr lvl="4" marR="50800" rtl="0">
              <a:lnSpc>
                <a:spcPct val="100000"/>
              </a:lnSpc>
              <a:spcBef>
                <a:spcPts val="0"/>
              </a:spcBef>
              <a:spcAft>
                <a:spcPts val="0"/>
              </a:spcAft>
              <a:buNone/>
              <a:defRPr sz="1200"/>
            </a:lvl5pPr>
            <a:lvl6pPr lvl="5" marR="50800" rtl="0">
              <a:lnSpc>
                <a:spcPct val="100000"/>
              </a:lnSpc>
              <a:spcBef>
                <a:spcPts val="0"/>
              </a:spcBef>
              <a:spcAft>
                <a:spcPts val="0"/>
              </a:spcAft>
              <a:buNone/>
              <a:defRPr sz="1200"/>
            </a:lvl6pPr>
            <a:lvl7pPr lvl="6" marR="50800" rtl="0">
              <a:lnSpc>
                <a:spcPct val="100000"/>
              </a:lnSpc>
              <a:spcBef>
                <a:spcPts val="0"/>
              </a:spcBef>
              <a:spcAft>
                <a:spcPts val="0"/>
              </a:spcAft>
              <a:buNone/>
              <a:defRPr sz="1200"/>
            </a:lvl7pPr>
            <a:lvl8pPr lvl="7" marR="50800" rtl="0">
              <a:lnSpc>
                <a:spcPct val="100000"/>
              </a:lnSpc>
              <a:spcBef>
                <a:spcPts val="0"/>
              </a:spcBef>
              <a:spcAft>
                <a:spcPts val="0"/>
              </a:spcAft>
              <a:buNone/>
              <a:defRPr sz="1200"/>
            </a:lvl8pPr>
            <a:lvl9pPr lvl="8" marR="50800" rtl="0">
              <a:lnSpc>
                <a:spcPct val="100000"/>
              </a:lnSpc>
              <a:spcBef>
                <a:spcPts val="0"/>
              </a:spcBef>
              <a:spcAft>
                <a:spcPts val="0"/>
              </a:spcAft>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71" name="Shape 71"/>
        <p:cNvGrpSpPr/>
        <p:nvPr/>
      </p:nvGrpSpPr>
      <p:grpSpPr>
        <a:xfrm>
          <a:off x="0" y="0"/>
          <a:ext cx="0" cy="0"/>
          <a:chOff x="0" y="0"/>
          <a:chExt cx="0" cy="0"/>
        </a:xfrm>
      </p:grpSpPr>
      <p:sp>
        <p:nvSpPr>
          <p:cNvPr id="72" name="Google Shape;72;p14"/>
          <p:cNvSpPr txBox="1"/>
          <p:nvPr>
            <p:ph type="title"/>
          </p:nvPr>
        </p:nvSpPr>
        <p:spPr>
          <a:xfrm>
            <a:off x="699000" y="428125"/>
            <a:ext cx="7746000" cy="632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ONLY_3">
    <p:spTree>
      <p:nvGrpSpPr>
        <p:cNvPr id="74" name="Shape 74"/>
        <p:cNvGrpSpPr/>
        <p:nvPr/>
      </p:nvGrpSpPr>
      <p:grpSpPr>
        <a:xfrm>
          <a:off x="0" y="0"/>
          <a:ext cx="0" cy="0"/>
          <a:chOff x="0" y="0"/>
          <a:chExt cx="0" cy="0"/>
        </a:xfrm>
      </p:grpSpPr>
      <p:sp>
        <p:nvSpPr>
          <p:cNvPr id="75" name="Google Shape;75;p1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3167950"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77" name="Google Shape;77;p15"/>
          <p:cNvSpPr txBox="1"/>
          <p:nvPr>
            <p:ph type="title"/>
          </p:nvPr>
        </p:nvSpPr>
        <p:spPr>
          <a:xfrm>
            <a:off x="54060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8" name="Google Shape;78;p15"/>
          <p:cNvSpPr txBox="1"/>
          <p:nvPr>
            <p:ph idx="1" type="subTitle"/>
          </p:nvPr>
        </p:nvSpPr>
        <p:spPr>
          <a:xfrm>
            <a:off x="3868989" y="2334485"/>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79" name="Google Shape;79;p15"/>
          <p:cNvSpPr txBox="1"/>
          <p:nvPr>
            <p:ph idx="2" type="subTitle"/>
          </p:nvPr>
        </p:nvSpPr>
        <p:spPr>
          <a:xfrm>
            <a:off x="3868989"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80" name="Google Shape;80;p15"/>
          <p:cNvSpPr txBox="1"/>
          <p:nvPr>
            <p:ph idx="3" type="subTitle"/>
          </p:nvPr>
        </p:nvSpPr>
        <p:spPr>
          <a:xfrm>
            <a:off x="6075725" y="2334485"/>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81" name="Google Shape;81;p15"/>
          <p:cNvSpPr txBox="1"/>
          <p:nvPr>
            <p:ph idx="4" type="subTitle"/>
          </p:nvPr>
        </p:nvSpPr>
        <p:spPr>
          <a:xfrm>
            <a:off x="6075725" y="2707169"/>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ONLY_3_1">
    <p:spTree>
      <p:nvGrpSpPr>
        <p:cNvPr id="82" name="Shape 82"/>
        <p:cNvGrpSpPr/>
        <p:nvPr/>
      </p:nvGrpSpPr>
      <p:grpSpPr>
        <a:xfrm>
          <a:off x="0" y="0"/>
          <a:ext cx="0" cy="0"/>
          <a:chOff x="0" y="0"/>
          <a:chExt cx="0" cy="0"/>
        </a:xfrm>
      </p:grpSpPr>
      <p:sp>
        <p:nvSpPr>
          <p:cNvPr id="83" name="Google Shape;83;p1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p:nvPr/>
        </p:nvSpPr>
        <p:spPr>
          <a:xfrm>
            <a:off x="-25974" y="1501134"/>
            <a:ext cx="5967900" cy="2135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85" name="Google Shape;85;p16"/>
          <p:cNvSpPr txBox="1"/>
          <p:nvPr>
            <p:ph type="title"/>
          </p:nvPr>
        </p:nvSpPr>
        <p:spPr>
          <a:xfrm>
            <a:off x="6391941"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6"/>
          <p:cNvSpPr txBox="1"/>
          <p:nvPr>
            <p:ph idx="1" type="subTitle"/>
          </p:nvPr>
        </p:nvSpPr>
        <p:spPr>
          <a:xfrm>
            <a:off x="1433564" y="2334485"/>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87" name="Google Shape;87;p16"/>
          <p:cNvSpPr txBox="1"/>
          <p:nvPr>
            <p:ph idx="2" type="subTitle"/>
          </p:nvPr>
        </p:nvSpPr>
        <p:spPr>
          <a:xfrm>
            <a:off x="935264"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
        <p:nvSpPr>
          <p:cNvPr id="88" name="Google Shape;88;p16"/>
          <p:cNvSpPr txBox="1"/>
          <p:nvPr>
            <p:ph idx="3" type="subTitle"/>
          </p:nvPr>
        </p:nvSpPr>
        <p:spPr>
          <a:xfrm>
            <a:off x="3892018" y="2327453"/>
            <a:ext cx="8778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89" name="Google Shape;89;p16"/>
          <p:cNvSpPr txBox="1"/>
          <p:nvPr>
            <p:ph idx="4" type="subTitle"/>
          </p:nvPr>
        </p:nvSpPr>
        <p:spPr>
          <a:xfrm>
            <a:off x="3393718" y="2705684"/>
            <a:ext cx="18744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1"/>
                </a:solidFill>
              </a:defRPr>
            </a:lvl1pPr>
            <a:lvl2pPr lvl="1" rtl="0" algn="ctr">
              <a:lnSpc>
                <a:spcPct val="100000"/>
              </a:lnSpc>
              <a:spcBef>
                <a:spcPts val="0"/>
              </a:spcBef>
              <a:spcAft>
                <a:spcPts val="0"/>
              </a:spcAft>
              <a:buNone/>
              <a:defRPr sz="1500">
                <a:solidFill>
                  <a:schemeClr val="lt1"/>
                </a:solidFill>
              </a:defRPr>
            </a:lvl2pPr>
            <a:lvl3pPr lvl="2" rtl="0" algn="ctr">
              <a:lnSpc>
                <a:spcPct val="100000"/>
              </a:lnSpc>
              <a:spcBef>
                <a:spcPts val="0"/>
              </a:spcBef>
              <a:spcAft>
                <a:spcPts val="0"/>
              </a:spcAft>
              <a:buNone/>
              <a:defRPr sz="1500">
                <a:solidFill>
                  <a:schemeClr val="lt1"/>
                </a:solidFill>
              </a:defRPr>
            </a:lvl3pPr>
            <a:lvl4pPr lvl="3" rtl="0" algn="ctr">
              <a:lnSpc>
                <a:spcPct val="100000"/>
              </a:lnSpc>
              <a:spcBef>
                <a:spcPts val="0"/>
              </a:spcBef>
              <a:spcAft>
                <a:spcPts val="0"/>
              </a:spcAft>
              <a:buNone/>
              <a:defRPr sz="1500">
                <a:solidFill>
                  <a:schemeClr val="lt1"/>
                </a:solidFill>
              </a:defRPr>
            </a:lvl4pPr>
            <a:lvl5pPr lvl="4" rtl="0" algn="ctr">
              <a:lnSpc>
                <a:spcPct val="100000"/>
              </a:lnSpc>
              <a:spcBef>
                <a:spcPts val="0"/>
              </a:spcBef>
              <a:spcAft>
                <a:spcPts val="0"/>
              </a:spcAft>
              <a:buNone/>
              <a:defRPr sz="1500">
                <a:solidFill>
                  <a:schemeClr val="lt1"/>
                </a:solidFill>
              </a:defRPr>
            </a:lvl5pPr>
            <a:lvl6pPr lvl="5" rtl="0" algn="ctr">
              <a:lnSpc>
                <a:spcPct val="100000"/>
              </a:lnSpc>
              <a:spcBef>
                <a:spcPts val="0"/>
              </a:spcBef>
              <a:spcAft>
                <a:spcPts val="0"/>
              </a:spcAft>
              <a:buNone/>
              <a:defRPr sz="1500">
                <a:solidFill>
                  <a:schemeClr val="lt1"/>
                </a:solidFill>
              </a:defRPr>
            </a:lvl6pPr>
            <a:lvl7pPr lvl="6" rtl="0" algn="ctr">
              <a:lnSpc>
                <a:spcPct val="100000"/>
              </a:lnSpc>
              <a:spcBef>
                <a:spcPts val="0"/>
              </a:spcBef>
              <a:spcAft>
                <a:spcPts val="0"/>
              </a:spcAft>
              <a:buNone/>
              <a:defRPr sz="1500">
                <a:solidFill>
                  <a:schemeClr val="lt1"/>
                </a:solidFill>
              </a:defRPr>
            </a:lvl7pPr>
            <a:lvl8pPr lvl="7" rtl="0" algn="ctr">
              <a:lnSpc>
                <a:spcPct val="100000"/>
              </a:lnSpc>
              <a:spcBef>
                <a:spcPts val="0"/>
              </a:spcBef>
              <a:spcAft>
                <a:spcPts val="0"/>
              </a:spcAft>
              <a:buNone/>
              <a:defRPr sz="1500">
                <a:solidFill>
                  <a:schemeClr val="lt1"/>
                </a:solidFill>
              </a:defRPr>
            </a:lvl8pPr>
            <a:lvl9pPr lvl="8" rtl="0" algn="ctr">
              <a:lnSpc>
                <a:spcPct val="100000"/>
              </a:lnSpc>
              <a:spcBef>
                <a:spcPts val="0"/>
              </a:spcBef>
              <a:spcAft>
                <a:spcPts val="0"/>
              </a:spcAft>
              <a:buNone/>
              <a:defRPr sz="15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bg>
      <p:bgPr>
        <a:solidFill>
          <a:schemeClr val="dk1"/>
        </a:solidFill>
      </p:bgPr>
    </p:bg>
    <p:spTree>
      <p:nvGrpSpPr>
        <p:cNvPr id="90" name="Shape 90"/>
        <p:cNvGrpSpPr/>
        <p:nvPr/>
      </p:nvGrpSpPr>
      <p:grpSpPr>
        <a:xfrm>
          <a:off x="0" y="0"/>
          <a:ext cx="0" cy="0"/>
          <a:chOff x="0" y="0"/>
          <a:chExt cx="0" cy="0"/>
        </a:xfrm>
      </p:grpSpPr>
      <p:sp>
        <p:nvSpPr>
          <p:cNvPr id="91" name="Google Shape;91;p17"/>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7"/>
          <p:cNvSpPr txBox="1"/>
          <p:nvPr>
            <p:ph type="title"/>
          </p:nvPr>
        </p:nvSpPr>
        <p:spPr>
          <a:xfrm>
            <a:off x="625300" y="323675"/>
            <a:ext cx="7805400" cy="641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1_1">
    <p:bg>
      <p:bgPr>
        <a:solidFill>
          <a:schemeClr val="dk1"/>
        </a:solidFill>
      </p:bgPr>
    </p:bg>
    <p:spTree>
      <p:nvGrpSpPr>
        <p:cNvPr id="93" name="Shape 93"/>
        <p:cNvGrpSpPr/>
        <p:nvPr/>
      </p:nvGrpSpPr>
      <p:grpSpPr>
        <a:xfrm>
          <a:off x="0" y="0"/>
          <a:ext cx="0" cy="0"/>
          <a:chOff x="0" y="0"/>
          <a:chExt cx="0" cy="0"/>
        </a:xfrm>
      </p:grpSpPr>
      <p:sp>
        <p:nvSpPr>
          <p:cNvPr id="94" name="Google Shape;94;p18"/>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txBox="1"/>
          <p:nvPr>
            <p:ph type="title"/>
          </p:nvPr>
        </p:nvSpPr>
        <p:spPr>
          <a:xfrm>
            <a:off x="4876902" y="1200650"/>
            <a:ext cx="31767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3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96" name="Shape 96"/>
        <p:cNvGrpSpPr/>
        <p:nvPr/>
      </p:nvGrpSpPr>
      <p:grpSpPr>
        <a:xfrm>
          <a:off x="0" y="0"/>
          <a:ext cx="0" cy="0"/>
          <a:chOff x="0" y="0"/>
          <a:chExt cx="0" cy="0"/>
        </a:xfrm>
      </p:grpSpPr>
      <p:sp>
        <p:nvSpPr>
          <p:cNvPr id="97" name="Google Shape;97;p19"/>
          <p:cNvSpPr txBox="1"/>
          <p:nvPr>
            <p:ph type="title"/>
          </p:nvPr>
        </p:nvSpPr>
        <p:spPr>
          <a:xfrm>
            <a:off x="489900" y="2183550"/>
            <a:ext cx="2270700" cy="7764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8" name="Google Shape;98;p1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2_2">
    <p:spTree>
      <p:nvGrpSpPr>
        <p:cNvPr id="99" name="Shape 99"/>
        <p:cNvGrpSpPr/>
        <p:nvPr/>
      </p:nvGrpSpPr>
      <p:grpSpPr>
        <a:xfrm>
          <a:off x="0" y="0"/>
          <a:ext cx="0" cy="0"/>
          <a:chOff x="0" y="0"/>
          <a:chExt cx="0" cy="0"/>
        </a:xfrm>
      </p:grpSpPr>
      <p:sp>
        <p:nvSpPr>
          <p:cNvPr id="100" name="Google Shape;100;p20"/>
          <p:cNvSpPr txBox="1"/>
          <p:nvPr>
            <p:ph type="title"/>
          </p:nvPr>
        </p:nvSpPr>
        <p:spPr>
          <a:xfrm>
            <a:off x="609547" y="378511"/>
            <a:ext cx="3946800" cy="13812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1" name="Google Shape;101;p2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3740500" y="1865638"/>
            <a:ext cx="5473200" cy="1136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 name="Google Shape;22;p3"/>
          <p:cNvCxnSpPr/>
          <p:nvPr/>
        </p:nvCxnSpPr>
        <p:spPr>
          <a:xfrm>
            <a:off x="9042625" y="1877800"/>
            <a:ext cx="2400" cy="1112100"/>
          </a:xfrm>
          <a:prstGeom prst="straightConnector1">
            <a:avLst/>
          </a:prstGeom>
          <a:noFill/>
          <a:ln cap="flat" cmpd="sng" w="19050">
            <a:solidFill>
              <a:schemeClr val="lt1"/>
            </a:solidFill>
            <a:prstDash val="solid"/>
            <a:round/>
            <a:headEnd len="med" w="med" type="none"/>
            <a:tailEnd len="med" w="med" type="none"/>
          </a:ln>
        </p:spPr>
      </p:cxnSp>
      <p:sp>
        <p:nvSpPr>
          <p:cNvPr id="23" name="Google Shape;23;p3"/>
          <p:cNvSpPr txBox="1"/>
          <p:nvPr>
            <p:ph hasCustomPrompt="1" type="title"/>
          </p:nvPr>
        </p:nvSpPr>
        <p:spPr>
          <a:xfrm>
            <a:off x="2052200" y="2001425"/>
            <a:ext cx="1663200" cy="935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10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4" name="Google Shape;24;p3"/>
          <p:cNvSpPr txBox="1"/>
          <p:nvPr>
            <p:ph idx="2" type="title"/>
          </p:nvPr>
        </p:nvSpPr>
        <p:spPr>
          <a:xfrm>
            <a:off x="4454300" y="1753298"/>
            <a:ext cx="4321500" cy="1233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Font typeface="Overpass"/>
              <a:buNone/>
              <a:defRPr b="1" sz="9600">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p:txBody>
      </p:sp>
      <p:sp>
        <p:nvSpPr>
          <p:cNvPr id="25" name="Google Shape;25;p3"/>
          <p:cNvSpPr txBox="1"/>
          <p:nvPr>
            <p:ph idx="1" type="subTitle"/>
          </p:nvPr>
        </p:nvSpPr>
        <p:spPr>
          <a:xfrm>
            <a:off x="4468205" y="3131645"/>
            <a:ext cx="3834000" cy="63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2_1">
    <p:bg>
      <p:bgPr>
        <a:solidFill>
          <a:schemeClr val="dk1"/>
        </a:solidFill>
      </p:bgPr>
    </p:bg>
    <p:spTree>
      <p:nvGrpSpPr>
        <p:cNvPr id="102" name="Shape 102"/>
        <p:cNvGrpSpPr/>
        <p:nvPr/>
      </p:nvGrpSpPr>
      <p:grpSpPr>
        <a:xfrm>
          <a:off x="0" y="0"/>
          <a:ext cx="0" cy="0"/>
          <a:chOff x="0" y="0"/>
          <a:chExt cx="0" cy="0"/>
        </a:xfrm>
      </p:grpSpPr>
      <p:sp>
        <p:nvSpPr>
          <p:cNvPr id="103" name="Google Shape;103;p21"/>
          <p:cNvSpPr/>
          <p:nvPr/>
        </p:nvSpPr>
        <p:spPr>
          <a:xfrm>
            <a:off x="101550" y="106200"/>
            <a:ext cx="8940900" cy="49311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txBox="1"/>
          <p:nvPr>
            <p:ph type="title"/>
          </p:nvPr>
        </p:nvSpPr>
        <p:spPr>
          <a:xfrm>
            <a:off x="491400" y="1929600"/>
            <a:ext cx="2267700" cy="1284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3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105" name="Shape 105"/>
        <p:cNvGrpSpPr/>
        <p:nvPr/>
      </p:nvGrpSpPr>
      <p:grpSpPr>
        <a:xfrm>
          <a:off x="0" y="0"/>
          <a:ext cx="0" cy="0"/>
          <a:chOff x="0" y="0"/>
          <a:chExt cx="0" cy="0"/>
        </a:xfrm>
      </p:grpSpPr>
      <p:sp>
        <p:nvSpPr>
          <p:cNvPr id="106" name="Google Shape;106;p22"/>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2"/>
          <p:cNvSpPr/>
          <p:nvPr/>
        </p:nvSpPr>
        <p:spPr>
          <a:xfrm>
            <a:off x="2897" y="-49925"/>
            <a:ext cx="9144000" cy="5208300"/>
          </a:xfrm>
          <a:prstGeom prst="rect">
            <a:avLst/>
          </a:prstGeom>
          <a:solidFill>
            <a:schemeClr val="dk1">
              <a:alpha val="648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2"/>
          <p:cNvSpPr/>
          <p:nvPr/>
        </p:nvSpPr>
        <p:spPr>
          <a:xfrm>
            <a:off x="2724150" y="0"/>
            <a:ext cx="36957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109" name="Google Shape;109;p22"/>
          <p:cNvCxnSpPr/>
          <p:nvPr/>
        </p:nvCxnSpPr>
        <p:spPr>
          <a:xfrm>
            <a:off x="2703648" y="106200"/>
            <a:ext cx="3811800" cy="0"/>
          </a:xfrm>
          <a:prstGeom prst="straightConnector1">
            <a:avLst/>
          </a:prstGeom>
          <a:noFill/>
          <a:ln cap="flat" cmpd="sng" w="19050">
            <a:solidFill>
              <a:schemeClr val="dk1"/>
            </a:solidFill>
            <a:prstDash val="solid"/>
            <a:round/>
            <a:headEnd len="med" w="med" type="none"/>
            <a:tailEnd len="med" w="med" type="none"/>
          </a:ln>
        </p:spPr>
      </p:cxnSp>
      <p:cxnSp>
        <p:nvCxnSpPr>
          <p:cNvPr id="110" name="Google Shape;110;p22"/>
          <p:cNvCxnSpPr/>
          <p:nvPr/>
        </p:nvCxnSpPr>
        <p:spPr>
          <a:xfrm>
            <a:off x="2703648" y="5037300"/>
            <a:ext cx="3811800" cy="0"/>
          </a:xfrm>
          <a:prstGeom prst="straightConnector1">
            <a:avLst/>
          </a:prstGeom>
          <a:noFill/>
          <a:ln cap="flat" cmpd="sng" w="19050">
            <a:solidFill>
              <a:schemeClr val="dk1"/>
            </a:solidFill>
            <a:prstDash val="solid"/>
            <a:round/>
            <a:headEnd len="med" w="med" type="none"/>
            <a:tailEnd len="med" w="med" type="none"/>
          </a:ln>
        </p:spPr>
      </p:cxnSp>
      <p:sp>
        <p:nvSpPr>
          <p:cNvPr id="111" name="Google Shape;111;p22"/>
          <p:cNvSpPr txBox="1"/>
          <p:nvPr>
            <p:ph type="title"/>
          </p:nvPr>
        </p:nvSpPr>
        <p:spPr>
          <a:xfrm>
            <a:off x="2724150" y="354084"/>
            <a:ext cx="3695700" cy="78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
    <p:spTree>
      <p:nvGrpSpPr>
        <p:cNvPr id="112" name="Shape 112"/>
        <p:cNvGrpSpPr/>
        <p:nvPr/>
      </p:nvGrpSpPr>
      <p:grpSpPr>
        <a:xfrm>
          <a:off x="0" y="0"/>
          <a:ext cx="0" cy="0"/>
          <a:chOff x="0" y="0"/>
          <a:chExt cx="0" cy="0"/>
        </a:xfrm>
      </p:grpSpPr>
      <p:sp>
        <p:nvSpPr>
          <p:cNvPr id="113" name="Google Shape;113;p23"/>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3"/>
          <p:cNvSpPr txBox="1"/>
          <p:nvPr>
            <p:ph type="title"/>
          </p:nvPr>
        </p:nvSpPr>
        <p:spPr>
          <a:xfrm>
            <a:off x="625275" y="374693"/>
            <a:ext cx="3852000" cy="7236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5" name="Google Shape;115;p23"/>
          <p:cNvSpPr txBox="1"/>
          <p:nvPr>
            <p:ph hasCustomPrompt="1" idx="2" type="title"/>
          </p:nvPr>
        </p:nvSpPr>
        <p:spPr>
          <a:xfrm>
            <a:off x="2042990"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6" name="Google Shape;116;p23"/>
          <p:cNvSpPr txBox="1"/>
          <p:nvPr>
            <p:ph idx="1" type="subTitle"/>
          </p:nvPr>
        </p:nvSpPr>
        <p:spPr>
          <a:xfrm>
            <a:off x="1588790" y="1916625"/>
            <a:ext cx="1874400" cy="2781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a:lnSpc>
                <a:spcPct val="100000"/>
              </a:lnSpc>
              <a:spcBef>
                <a:spcPts val="0"/>
              </a:spcBef>
              <a:spcAft>
                <a:spcPts val="0"/>
              </a:spcAft>
              <a:buNone/>
              <a:defRPr>
                <a:latin typeface="Bebas Neue"/>
                <a:ea typeface="Bebas Neue"/>
                <a:cs typeface="Bebas Neue"/>
                <a:sym typeface="Bebas Neue"/>
              </a:defRPr>
            </a:lvl2pPr>
            <a:lvl3pPr lvl="2" algn="ctr">
              <a:lnSpc>
                <a:spcPct val="100000"/>
              </a:lnSpc>
              <a:spcBef>
                <a:spcPts val="0"/>
              </a:spcBef>
              <a:spcAft>
                <a:spcPts val="0"/>
              </a:spcAft>
              <a:buNone/>
              <a:defRPr>
                <a:latin typeface="Bebas Neue"/>
                <a:ea typeface="Bebas Neue"/>
                <a:cs typeface="Bebas Neue"/>
                <a:sym typeface="Bebas Neue"/>
              </a:defRPr>
            </a:lvl3pPr>
            <a:lvl4pPr lvl="3" algn="ctr">
              <a:lnSpc>
                <a:spcPct val="100000"/>
              </a:lnSpc>
              <a:spcBef>
                <a:spcPts val="0"/>
              </a:spcBef>
              <a:spcAft>
                <a:spcPts val="0"/>
              </a:spcAft>
              <a:buNone/>
              <a:defRPr>
                <a:latin typeface="Bebas Neue"/>
                <a:ea typeface="Bebas Neue"/>
                <a:cs typeface="Bebas Neue"/>
                <a:sym typeface="Bebas Neue"/>
              </a:defRPr>
            </a:lvl4pPr>
            <a:lvl5pPr lvl="4" algn="ctr">
              <a:lnSpc>
                <a:spcPct val="100000"/>
              </a:lnSpc>
              <a:spcBef>
                <a:spcPts val="0"/>
              </a:spcBef>
              <a:spcAft>
                <a:spcPts val="0"/>
              </a:spcAft>
              <a:buNone/>
              <a:defRPr>
                <a:latin typeface="Bebas Neue"/>
                <a:ea typeface="Bebas Neue"/>
                <a:cs typeface="Bebas Neue"/>
                <a:sym typeface="Bebas Neue"/>
              </a:defRPr>
            </a:lvl5pPr>
            <a:lvl6pPr lvl="5" algn="ctr">
              <a:lnSpc>
                <a:spcPct val="100000"/>
              </a:lnSpc>
              <a:spcBef>
                <a:spcPts val="0"/>
              </a:spcBef>
              <a:spcAft>
                <a:spcPts val="0"/>
              </a:spcAft>
              <a:buNone/>
              <a:defRPr>
                <a:latin typeface="Bebas Neue"/>
                <a:ea typeface="Bebas Neue"/>
                <a:cs typeface="Bebas Neue"/>
                <a:sym typeface="Bebas Neue"/>
              </a:defRPr>
            </a:lvl6pPr>
            <a:lvl7pPr lvl="6" algn="ctr">
              <a:lnSpc>
                <a:spcPct val="100000"/>
              </a:lnSpc>
              <a:spcBef>
                <a:spcPts val="0"/>
              </a:spcBef>
              <a:spcAft>
                <a:spcPts val="0"/>
              </a:spcAft>
              <a:buNone/>
              <a:defRPr>
                <a:latin typeface="Bebas Neue"/>
                <a:ea typeface="Bebas Neue"/>
                <a:cs typeface="Bebas Neue"/>
                <a:sym typeface="Bebas Neue"/>
              </a:defRPr>
            </a:lvl7pPr>
            <a:lvl8pPr lvl="7" algn="ctr">
              <a:lnSpc>
                <a:spcPct val="100000"/>
              </a:lnSpc>
              <a:spcBef>
                <a:spcPts val="0"/>
              </a:spcBef>
              <a:spcAft>
                <a:spcPts val="0"/>
              </a:spcAft>
              <a:buNone/>
              <a:defRPr>
                <a:latin typeface="Bebas Neue"/>
                <a:ea typeface="Bebas Neue"/>
                <a:cs typeface="Bebas Neue"/>
                <a:sym typeface="Bebas Neue"/>
              </a:defRPr>
            </a:lvl8pPr>
            <a:lvl9pPr lvl="8" algn="ctr">
              <a:lnSpc>
                <a:spcPct val="100000"/>
              </a:lnSpc>
              <a:spcBef>
                <a:spcPts val="0"/>
              </a:spcBef>
              <a:spcAft>
                <a:spcPts val="0"/>
              </a:spcAft>
              <a:buNone/>
              <a:defRPr>
                <a:latin typeface="Bebas Neue"/>
                <a:ea typeface="Bebas Neue"/>
                <a:cs typeface="Bebas Neue"/>
                <a:sym typeface="Bebas Neue"/>
              </a:defRPr>
            </a:lvl9pPr>
          </a:lstStyle>
          <a:p/>
        </p:txBody>
      </p:sp>
      <p:sp>
        <p:nvSpPr>
          <p:cNvPr id="117" name="Google Shape;117;p23"/>
          <p:cNvSpPr txBox="1"/>
          <p:nvPr>
            <p:ph idx="3" type="subTitle"/>
          </p:nvPr>
        </p:nvSpPr>
        <p:spPr>
          <a:xfrm>
            <a:off x="1465040" y="2195840"/>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18" name="Google Shape;118;p23"/>
          <p:cNvSpPr txBox="1"/>
          <p:nvPr>
            <p:ph hasCustomPrompt="1" idx="4" type="title"/>
          </p:nvPr>
        </p:nvSpPr>
        <p:spPr>
          <a:xfrm>
            <a:off x="4542225"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19" name="Google Shape;119;p23"/>
          <p:cNvSpPr txBox="1"/>
          <p:nvPr>
            <p:ph idx="5" type="subTitle"/>
          </p:nvPr>
        </p:nvSpPr>
        <p:spPr>
          <a:xfrm>
            <a:off x="4088025" y="190870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120" name="Google Shape;120;p23"/>
          <p:cNvSpPr txBox="1"/>
          <p:nvPr>
            <p:ph idx="6" type="subTitle"/>
          </p:nvPr>
        </p:nvSpPr>
        <p:spPr>
          <a:xfrm>
            <a:off x="3852975" y="2195840"/>
            <a:ext cx="23445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21" name="Google Shape;121;p23"/>
          <p:cNvSpPr txBox="1"/>
          <p:nvPr>
            <p:ph hasCustomPrompt="1" idx="7" type="title"/>
          </p:nvPr>
        </p:nvSpPr>
        <p:spPr>
          <a:xfrm>
            <a:off x="6994306" y="1354938"/>
            <a:ext cx="966000" cy="47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2" name="Google Shape;122;p23"/>
          <p:cNvSpPr txBox="1"/>
          <p:nvPr>
            <p:ph idx="8" type="subTitle"/>
          </p:nvPr>
        </p:nvSpPr>
        <p:spPr>
          <a:xfrm>
            <a:off x="6541456" y="1908693"/>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123" name="Google Shape;123;p23"/>
          <p:cNvSpPr txBox="1"/>
          <p:nvPr>
            <p:ph idx="9" type="subTitle"/>
          </p:nvPr>
        </p:nvSpPr>
        <p:spPr>
          <a:xfrm>
            <a:off x="6343756" y="2195840"/>
            <a:ext cx="2267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24" name="Google Shape;124;p23"/>
          <p:cNvSpPr txBox="1"/>
          <p:nvPr>
            <p:ph hasCustomPrompt="1" idx="13" type="title"/>
          </p:nvPr>
        </p:nvSpPr>
        <p:spPr>
          <a:xfrm>
            <a:off x="2042990"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5" name="Google Shape;125;p23"/>
          <p:cNvSpPr txBox="1"/>
          <p:nvPr>
            <p:ph idx="14" type="subTitle"/>
          </p:nvPr>
        </p:nvSpPr>
        <p:spPr>
          <a:xfrm>
            <a:off x="1588790" y="3830925"/>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26" name="Google Shape;126;p23"/>
          <p:cNvSpPr txBox="1"/>
          <p:nvPr>
            <p:ph idx="15" type="subTitle"/>
          </p:nvPr>
        </p:nvSpPr>
        <p:spPr>
          <a:xfrm>
            <a:off x="1465040" y="4089824"/>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27" name="Google Shape;127;p23"/>
          <p:cNvSpPr txBox="1"/>
          <p:nvPr>
            <p:ph hasCustomPrompt="1" idx="16" type="title"/>
          </p:nvPr>
        </p:nvSpPr>
        <p:spPr>
          <a:xfrm>
            <a:off x="4542225"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28" name="Google Shape;128;p23"/>
          <p:cNvSpPr txBox="1"/>
          <p:nvPr>
            <p:ph idx="17" type="subTitle"/>
          </p:nvPr>
        </p:nvSpPr>
        <p:spPr>
          <a:xfrm>
            <a:off x="4089375"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29" name="Google Shape;129;p23"/>
          <p:cNvSpPr txBox="1"/>
          <p:nvPr>
            <p:ph idx="18" type="subTitle"/>
          </p:nvPr>
        </p:nvSpPr>
        <p:spPr>
          <a:xfrm>
            <a:off x="3919575"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0" name="Google Shape;130;p23"/>
          <p:cNvSpPr txBox="1"/>
          <p:nvPr>
            <p:ph hasCustomPrompt="1" idx="19" type="title"/>
          </p:nvPr>
        </p:nvSpPr>
        <p:spPr>
          <a:xfrm>
            <a:off x="6994306" y="3241327"/>
            <a:ext cx="966000" cy="475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8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31" name="Google Shape;131;p23"/>
          <p:cNvSpPr txBox="1"/>
          <p:nvPr>
            <p:ph idx="20" type="subTitle"/>
          </p:nvPr>
        </p:nvSpPr>
        <p:spPr>
          <a:xfrm>
            <a:off x="6541456" y="3830925"/>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32" name="Google Shape;132;p23"/>
          <p:cNvSpPr txBox="1"/>
          <p:nvPr>
            <p:ph idx="21" type="subTitle"/>
          </p:nvPr>
        </p:nvSpPr>
        <p:spPr>
          <a:xfrm>
            <a:off x="6371656" y="4091377"/>
            <a:ext cx="221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4">
    <p:spTree>
      <p:nvGrpSpPr>
        <p:cNvPr id="133" name="Shape 133"/>
        <p:cNvGrpSpPr/>
        <p:nvPr/>
      </p:nvGrpSpPr>
      <p:grpSpPr>
        <a:xfrm>
          <a:off x="0" y="0"/>
          <a:ext cx="0" cy="0"/>
          <a:chOff x="0" y="0"/>
          <a:chExt cx="0" cy="0"/>
        </a:xfrm>
      </p:grpSpPr>
      <p:sp>
        <p:nvSpPr>
          <p:cNvPr id="134" name="Google Shape;134;p24"/>
          <p:cNvSpPr txBox="1"/>
          <p:nvPr>
            <p:ph type="title"/>
          </p:nvPr>
        </p:nvSpPr>
        <p:spPr>
          <a:xfrm>
            <a:off x="678626" y="323575"/>
            <a:ext cx="7795500" cy="734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24"/>
          <p:cNvSpPr txBox="1"/>
          <p:nvPr>
            <p:ph idx="1" type="subTitle"/>
          </p:nvPr>
        </p:nvSpPr>
        <p:spPr>
          <a:xfrm>
            <a:off x="1129018" y="1419022"/>
            <a:ext cx="1874400" cy="27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136" name="Google Shape;136;p24"/>
          <p:cNvSpPr txBox="1"/>
          <p:nvPr>
            <p:ph idx="2" type="subTitle"/>
          </p:nvPr>
        </p:nvSpPr>
        <p:spPr>
          <a:xfrm>
            <a:off x="1005268" y="1701365"/>
            <a:ext cx="21219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7" name="Google Shape;137;p24"/>
          <p:cNvSpPr txBox="1"/>
          <p:nvPr>
            <p:ph idx="3" type="subTitle"/>
          </p:nvPr>
        </p:nvSpPr>
        <p:spPr>
          <a:xfrm>
            <a:off x="3549953" y="1414222"/>
            <a:ext cx="18744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138" name="Google Shape;138;p24"/>
          <p:cNvSpPr txBox="1"/>
          <p:nvPr>
            <p:ph idx="4" type="subTitle"/>
          </p:nvPr>
        </p:nvSpPr>
        <p:spPr>
          <a:xfrm>
            <a:off x="3426503" y="1701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39" name="Google Shape;139;p24"/>
          <p:cNvSpPr txBox="1"/>
          <p:nvPr>
            <p:ph idx="5" type="subTitle"/>
          </p:nvPr>
        </p:nvSpPr>
        <p:spPr>
          <a:xfrm>
            <a:off x="6059184" y="1414222"/>
            <a:ext cx="1871700" cy="28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a:latin typeface="Bebas Neue"/>
                <a:ea typeface="Bebas Neue"/>
                <a:cs typeface="Bebas Neue"/>
                <a:sym typeface="Bebas Neue"/>
              </a:defRPr>
            </a:lvl2pPr>
            <a:lvl3pPr lvl="2" rtl="0" algn="ctr">
              <a:lnSpc>
                <a:spcPct val="100000"/>
              </a:lnSpc>
              <a:spcBef>
                <a:spcPts val="0"/>
              </a:spcBef>
              <a:spcAft>
                <a:spcPts val="0"/>
              </a:spcAft>
              <a:buNone/>
              <a:defRPr>
                <a:latin typeface="Bebas Neue"/>
                <a:ea typeface="Bebas Neue"/>
                <a:cs typeface="Bebas Neue"/>
                <a:sym typeface="Bebas Neue"/>
              </a:defRPr>
            </a:lvl3pPr>
            <a:lvl4pPr lvl="3" rtl="0" algn="ctr">
              <a:lnSpc>
                <a:spcPct val="100000"/>
              </a:lnSpc>
              <a:spcBef>
                <a:spcPts val="0"/>
              </a:spcBef>
              <a:spcAft>
                <a:spcPts val="0"/>
              </a:spcAft>
              <a:buNone/>
              <a:defRPr>
                <a:latin typeface="Bebas Neue"/>
                <a:ea typeface="Bebas Neue"/>
                <a:cs typeface="Bebas Neue"/>
                <a:sym typeface="Bebas Neue"/>
              </a:defRPr>
            </a:lvl4pPr>
            <a:lvl5pPr lvl="4" rtl="0" algn="ctr">
              <a:lnSpc>
                <a:spcPct val="100000"/>
              </a:lnSpc>
              <a:spcBef>
                <a:spcPts val="0"/>
              </a:spcBef>
              <a:spcAft>
                <a:spcPts val="0"/>
              </a:spcAft>
              <a:buNone/>
              <a:defRPr>
                <a:latin typeface="Bebas Neue"/>
                <a:ea typeface="Bebas Neue"/>
                <a:cs typeface="Bebas Neue"/>
                <a:sym typeface="Bebas Neue"/>
              </a:defRPr>
            </a:lvl5pPr>
            <a:lvl6pPr lvl="5" rtl="0" algn="ctr">
              <a:lnSpc>
                <a:spcPct val="100000"/>
              </a:lnSpc>
              <a:spcBef>
                <a:spcPts val="0"/>
              </a:spcBef>
              <a:spcAft>
                <a:spcPts val="0"/>
              </a:spcAft>
              <a:buNone/>
              <a:defRPr>
                <a:latin typeface="Bebas Neue"/>
                <a:ea typeface="Bebas Neue"/>
                <a:cs typeface="Bebas Neue"/>
                <a:sym typeface="Bebas Neue"/>
              </a:defRPr>
            </a:lvl6pPr>
            <a:lvl7pPr lvl="6" rtl="0" algn="ctr">
              <a:lnSpc>
                <a:spcPct val="100000"/>
              </a:lnSpc>
              <a:spcBef>
                <a:spcPts val="0"/>
              </a:spcBef>
              <a:spcAft>
                <a:spcPts val="0"/>
              </a:spcAft>
              <a:buNone/>
              <a:defRPr>
                <a:latin typeface="Bebas Neue"/>
                <a:ea typeface="Bebas Neue"/>
                <a:cs typeface="Bebas Neue"/>
                <a:sym typeface="Bebas Neue"/>
              </a:defRPr>
            </a:lvl7pPr>
            <a:lvl8pPr lvl="7" rtl="0" algn="ctr">
              <a:lnSpc>
                <a:spcPct val="100000"/>
              </a:lnSpc>
              <a:spcBef>
                <a:spcPts val="0"/>
              </a:spcBef>
              <a:spcAft>
                <a:spcPts val="0"/>
              </a:spcAft>
              <a:buNone/>
              <a:defRPr>
                <a:latin typeface="Bebas Neue"/>
                <a:ea typeface="Bebas Neue"/>
                <a:cs typeface="Bebas Neue"/>
                <a:sym typeface="Bebas Neue"/>
              </a:defRPr>
            </a:lvl8pPr>
            <a:lvl9pPr lvl="8" rtl="0" algn="ctr">
              <a:lnSpc>
                <a:spcPct val="100000"/>
              </a:lnSpc>
              <a:spcBef>
                <a:spcPts val="0"/>
              </a:spcBef>
              <a:spcAft>
                <a:spcPts val="0"/>
              </a:spcAft>
              <a:buNone/>
              <a:defRPr>
                <a:latin typeface="Bebas Neue"/>
                <a:ea typeface="Bebas Neue"/>
                <a:cs typeface="Bebas Neue"/>
                <a:sym typeface="Bebas Neue"/>
              </a:defRPr>
            </a:lvl9pPr>
          </a:lstStyle>
          <a:p/>
        </p:txBody>
      </p:sp>
      <p:sp>
        <p:nvSpPr>
          <p:cNvPr id="140" name="Google Shape;140;p24"/>
          <p:cNvSpPr txBox="1"/>
          <p:nvPr>
            <p:ph idx="6" type="subTitle"/>
          </p:nvPr>
        </p:nvSpPr>
        <p:spPr>
          <a:xfrm>
            <a:off x="5883984" y="1701365"/>
            <a:ext cx="2222100" cy="47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1" name="Google Shape;141;p24"/>
          <p:cNvSpPr txBox="1"/>
          <p:nvPr>
            <p:ph idx="7" type="subTitle"/>
          </p:nvPr>
        </p:nvSpPr>
        <p:spPr>
          <a:xfrm>
            <a:off x="1129018" y="2684950"/>
            <a:ext cx="18744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42" name="Google Shape;142;p24"/>
          <p:cNvSpPr txBox="1"/>
          <p:nvPr>
            <p:ph idx="8" type="subTitle"/>
          </p:nvPr>
        </p:nvSpPr>
        <p:spPr>
          <a:xfrm>
            <a:off x="1005268" y="2947812"/>
            <a:ext cx="21219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3" name="Google Shape;143;p24"/>
          <p:cNvSpPr txBox="1"/>
          <p:nvPr>
            <p:ph idx="9" type="subTitle"/>
          </p:nvPr>
        </p:nvSpPr>
        <p:spPr>
          <a:xfrm>
            <a:off x="3551303"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44" name="Google Shape;144;p24"/>
          <p:cNvSpPr txBox="1"/>
          <p:nvPr>
            <p:ph idx="13" type="subTitle"/>
          </p:nvPr>
        </p:nvSpPr>
        <p:spPr>
          <a:xfrm>
            <a:off x="3426503"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5" name="Google Shape;145;p24"/>
          <p:cNvSpPr txBox="1"/>
          <p:nvPr>
            <p:ph idx="14" type="subTitle"/>
          </p:nvPr>
        </p:nvSpPr>
        <p:spPr>
          <a:xfrm>
            <a:off x="6059184" y="2684950"/>
            <a:ext cx="1871700" cy="283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solidFill>
                  <a:schemeClr val="dk1"/>
                </a:solidFill>
                <a:latin typeface="Bebas Neue"/>
                <a:ea typeface="Bebas Neue"/>
                <a:cs typeface="Bebas Neue"/>
                <a:sym typeface="Bebas Neue"/>
              </a:defRPr>
            </a:lvl1pPr>
            <a:lvl2pPr lvl="1" rtl="0" algn="ctr">
              <a:spcBef>
                <a:spcPts val="0"/>
              </a:spcBef>
              <a:spcAft>
                <a:spcPts val="0"/>
              </a:spcAft>
              <a:buNone/>
              <a:defRPr>
                <a:latin typeface="Bebas Neue"/>
                <a:ea typeface="Bebas Neue"/>
                <a:cs typeface="Bebas Neue"/>
                <a:sym typeface="Bebas Neue"/>
              </a:defRPr>
            </a:lvl2pPr>
            <a:lvl3pPr lvl="2" rtl="0" algn="ctr">
              <a:spcBef>
                <a:spcPts val="0"/>
              </a:spcBef>
              <a:spcAft>
                <a:spcPts val="0"/>
              </a:spcAft>
              <a:buNone/>
              <a:defRPr>
                <a:latin typeface="Bebas Neue"/>
                <a:ea typeface="Bebas Neue"/>
                <a:cs typeface="Bebas Neue"/>
                <a:sym typeface="Bebas Neue"/>
              </a:defRPr>
            </a:lvl3pPr>
            <a:lvl4pPr lvl="3" rtl="0" algn="ctr">
              <a:spcBef>
                <a:spcPts val="0"/>
              </a:spcBef>
              <a:spcAft>
                <a:spcPts val="0"/>
              </a:spcAft>
              <a:buNone/>
              <a:defRPr>
                <a:latin typeface="Bebas Neue"/>
                <a:ea typeface="Bebas Neue"/>
                <a:cs typeface="Bebas Neue"/>
                <a:sym typeface="Bebas Neue"/>
              </a:defRPr>
            </a:lvl4pPr>
            <a:lvl5pPr lvl="4" rtl="0" algn="ctr">
              <a:spcBef>
                <a:spcPts val="0"/>
              </a:spcBef>
              <a:spcAft>
                <a:spcPts val="0"/>
              </a:spcAft>
              <a:buNone/>
              <a:defRPr>
                <a:latin typeface="Bebas Neue"/>
                <a:ea typeface="Bebas Neue"/>
                <a:cs typeface="Bebas Neue"/>
                <a:sym typeface="Bebas Neue"/>
              </a:defRPr>
            </a:lvl5pPr>
            <a:lvl6pPr lvl="5" rtl="0" algn="ctr">
              <a:spcBef>
                <a:spcPts val="0"/>
              </a:spcBef>
              <a:spcAft>
                <a:spcPts val="0"/>
              </a:spcAft>
              <a:buNone/>
              <a:defRPr>
                <a:latin typeface="Bebas Neue"/>
                <a:ea typeface="Bebas Neue"/>
                <a:cs typeface="Bebas Neue"/>
                <a:sym typeface="Bebas Neue"/>
              </a:defRPr>
            </a:lvl6pPr>
            <a:lvl7pPr lvl="6" rtl="0" algn="ctr">
              <a:spcBef>
                <a:spcPts val="0"/>
              </a:spcBef>
              <a:spcAft>
                <a:spcPts val="0"/>
              </a:spcAft>
              <a:buNone/>
              <a:defRPr>
                <a:latin typeface="Bebas Neue"/>
                <a:ea typeface="Bebas Neue"/>
                <a:cs typeface="Bebas Neue"/>
                <a:sym typeface="Bebas Neue"/>
              </a:defRPr>
            </a:lvl7pPr>
            <a:lvl8pPr lvl="7" rtl="0" algn="ctr">
              <a:spcBef>
                <a:spcPts val="0"/>
              </a:spcBef>
              <a:spcAft>
                <a:spcPts val="0"/>
              </a:spcAft>
              <a:buNone/>
              <a:defRPr>
                <a:latin typeface="Bebas Neue"/>
                <a:ea typeface="Bebas Neue"/>
                <a:cs typeface="Bebas Neue"/>
                <a:sym typeface="Bebas Neue"/>
              </a:defRPr>
            </a:lvl8pPr>
            <a:lvl9pPr lvl="8" rtl="0" algn="ctr">
              <a:spcBef>
                <a:spcPts val="0"/>
              </a:spcBef>
              <a:spcAft>
                <a:spcPts val="0"/>
              </a:spcAft>
              <a:buNone/>
              <a:defRPr>
                <a:latin typeface="Bebas Neue"/>
                <a:ea typeface="Bebas Neue"/>
                <a:cs typeface="Bebas Neue"/>
                <a:sym typeface="Bebas Neue"/>
              </a:defRPr>
            </a:lvl9pPr>
          </a:lstStyle>
          <a:p/>
        </p:txBody>
      </p:sp>
      <p:sp>
        <p:nvSpPr>
          <p:cNvPr id="146" name="Google Shape;146;p24"/>
          <p:cNvSpPr txBox="1"/>
          <p:nvPr>
            <p:ph idx="15" type="subTitle"/>
          </p:nvPr>
        </p:nvSpPr>
        <p:spPr>
          <a:xfrm>
            <a:off x="5934384" y="2949365"/>
            <a:ext cx="2121300" cy="475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47" name="Google Shape;147;p2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48" name="Shape 148"/>
        <p:cNvGrpSpPr/>
        <p:nvPr/>
      </p:nvGrpSpPr>
      <p:grpSpPr>
        <a:xfrm>
          <a:off x="0" y="0"/>
          <a:ext cx="0" cy="0"/>
          <a:chOff x="0" y="0"/>
          <a:chExt cx="0" cy="0"/>
        </a:xfrm>
      </p:grpSpPr>
      <p:sp>
        <p:nvSpPr>
          <p:cNvPr id="149" name="Google Shape;149;p25"/>
          <p:cNvSpPr/>
          <p:nvPr/>
        </p:nvSpPr>
        <p:spPr>
          <a:xfrm>
            <a:off x="2766683" y="357561"/>
            <a:ext cx="5559600" cy="448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50" name="Google Shape;150;p25"/>
          <p:cNvSpPr txBox="1"/>
          <p:nvPr>
            <p:ph idx="1" type="subTitle"/>
          </p:nvPr>
        </p:nvSpPr>
        <p:spPr>
          <a:xfrm>
            <a:off x="3845043" y="1000523"/>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51" name="Google Shape;151;p25"/>
          <p:cNvSpPr txBox="1"/>
          <p:nvPr>
            <p:ph idx="2" type="subTitle"/>
          </p:nvPr>
        </p:nvSpPr>
        <p:spPr>
          <a:xfrm>
            <a:off x="3845043" y="1263389"/>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152" name="Google Shape;152;p25"/>
          <p:cNvSpPr txBox="1"/>
          <p:nvPr>
            <p:ph idx="3" type="subTitle"/>
          </p:nvPr>
        </p:nvSpPr>
        <p:spPr>
          <a:xfrm>
            <a:off x="3845043"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53" name="Google Shape;153;p25"/>
          <p:cNvSpPr txBox="1"/>
          <p:nvPr>
            <p:ph idx="4" type="subTitle"/>
          </p:nvPr>
        </p:nvSpPr>
        <p:spPr>
          <a:xfrm>
            <a:off x="6411818" y="1263378"/>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154" name="Google Shape;154;p25"/>
          <p:cNvSpPr txBox="1"/>
          <p:nvPr>
            <p:ph idx="5" type="subTitle"/>
          </p:nvPr>
        </p:nvSpPr>
        <p:spPr>
          <a:xfrm>
            <a:off x="6411068" y="99917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55" name="Google Shape;155;p25"/>
          <p:cNvSpPr txBox="1"/>
          <p:nvPr>
            <p:ph idx="6" type="subTitle"/>
          </p:nvPr>
        </p:nvSpPr>
        <p:spPr>
          <a:xfrm>
            <a:off x="3845043" y="3350418"/>
            <a:ext cx="1649400" cy="8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156" name="Google Shape;156;p25"/>
          <p:cNvSpPr txBox="1"/>
          <p:nvPr>
            <p:ph idx="7" type="subTitle"/>
          </p:nvPr>
        </p:nvSpPr>
        <p:spPr>
          <a:xfrm>
            <a:off x="6411818" y="3088289"/>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57" name="Google Shape;157;p25"/>
          <p:cNvSpPr txBox="1"/>
          <p:nvPr>
            <p:ph idx="8" type="subTitle"/>
          </p:nvPr>
        </p:nvSpPr>
        <p:spPr>
          <a:xfrm>
            <a:off x="6411818" y="3351760"/>
            <a:ext cx="1645500" cy="8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600">
                <a:solidFill>
                  <a:schemeClr val="lt1"/>
                </a:solidFill>
              </a:defRPr>
            </a:lvl2pPr>
            <a:lvl3pPr lvl="2" rtl="0">
              <a:lnSpc>
                <a:spcPct val="100000"/>
              </a:lnSpc>
              <a:spcBef>
                <a:spcPts val="0"/>
              </a:spcBef>
              <a:spcAft>
                <a:spcPts val="0"/>
              </a:spcAft>
              <a:buNone/>
              <a:defRPr sz="1600">
                <a:solidFill>
                  <a:schemeClr val="lt1"/>
                </a:solidFill>
              </a:defRPr>
            </a:lvl3pPr>
            <a:lvl4pPr lvl="3" rtl="0">
              <a:lnSpc>
                <a:spcPct val="100000"/>
              </a:lnSpc>
              <a:spcBef>
                <a:spcPts val="0"/>
              </a:spcBef>
              <a:spcAft>
                <a:spcPts val="0"/>
              </a:spcAft>
              <a:buNone/>
              <a:defRPr sz="1600">
                <a:solidFill>
                  <a:schemeClr val="lt1"/>
                </a:solidFill>
              </a:defRPr>
            </a:lvl4pPr>
            <a:lvl5pPr lvl="4" rtl="0">
              <a:lnSpc>
                <a:spcPct val="100000"/>
              </a:lnSpc>
              <a:spcBef>
                <a:spcPts val="0"/>
              </a:spcBef>
              <a:spcAft>
                <a:spcPts val="0"/>
              </a:spcAft>
              <a:buNone/>
              <a:defRPr sz="1600">
                <a:solidFill>
                  <a:schemeClr val="lt1"/>
                </a:solidFill>
              </a:defRPr>
            </a:lvl5pPr>
            <a:lvl6pPr lvl="5" rtl="0">
              <a:lnSpc>
                <a:spcPct val="100000"/>
              </a:lnSpc>
              <a:spcBef>
                <a:spcPts val="0"/>
              </a:spcBef>
              <a:spcAft>
                <a:spcPts val="0"/>
              </a:spcAft>
              <a:buNone/>
              <a:defRPr sz="1600">
                <a:solidFill>
                  <a:schemeClr val="lt1"/>
                </a:solidFill>
              </a:defRPr>
            </a:lvl6pPr>
            <a:lvl7pPr lvl="6" rtl="0">
              <a:lnSpc>
                <a:spcPct val="100000"/>
              </a:lnSpc>
              <a:spcBef>
                <a:spcPts val="0"/>
              </a:spcBef>
              <a:spcAft>
                <a:spcPts val="0"/>
              </a:spcAft>
              <a:buNone/>
              <a:defRPr sz="1600">
                <a:solidFill>
                  <a:schemeClr val="lt1"/>
                </a:solidFill>
              </a:defRPr>
            </a:lvl7pPr>
            <a:lvl8pPr lvl="7" rtl="0">
              <a:lnSpc>
                <a:spcPct val="100000"/>
              </a:lnSpc>
              <a:spcBef>
                <a:spcPts val="0"/>
              </a:spcBef>
              <a:spcAft>
                <a:spcPts val="0"/>
              </a:spcAft>
              <a:buNone/>
              <a:defRPr sz="1600">
                <a:solidFill>
                  <a:schemeClr val="lt1"/>
                </a:solidFill>
              </a:defRPr>
            </a:lvl8pPr>
            <a:lvl9pPr lvl="8" rtl="0">
              <a:lnSpc>
                <a:spcPct val="100000"/>
              </a:lnSpc>
              <a:spcBef>
                <a:spcPts val="0"/>
              </a:spcBef>
              <a:spcAft>
                <a:spcPts val="0"/>
              </a:spcAft>
              <a:buNone/>
              <a:defRPr sz="1600">
                <a:solidFill>
                  <a:schemeClr val="lt1"/>
                </a:solidFill>
              </a:defRPr>
            </a:lvl9pPr>
          </a:lstStyle>
          <a:p/>
        </p:txBody>
      </p:sp>
      <p:sp>
        <p:nvSpPr>
          <p:cNvPr id="158" name="Google Shape;158;p25"/>
          <p:cNvSpPr txBox="1"/>
          <p:nvPr>
            <p:ph type="title"/>
          </p:nvPr>
        </p:nvSpPr>
        <p:spPr>
          <a:xfrm>
            <a:off x="696450" y="1555800"/>
            <a:ext cx="1857600" cy="2031900"/>
          </a:xfrm>
          <a:prstGeom prst="rect">
            <a:avLst/>
          </a:prstGeom>
        </p:spPr>
        <p:txBody>
          <a:bodyPr anchorCtr="0" anchor="ctr"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9" name="Google Shape;159;p2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6">
  <p:cSld name="CUSTOM_1_1">
    <p:spTree>
      <p:nvGrpSpPr>
        <p:cNvPr id="160" name="Shape 160"/>
        <p:cNvGrpSpPr/>
        <p:nvPr/>
      </p:nvGrpSpPr>
      <p:grpSpPr>
        <a:xfrm>
          <a:off x="0" y="0"/>
          <a:ext cx="0" cy="0"/>
          <a:chOff x="0" y="0"/>
          <a:chExt cx="0" cy="0"/>
        </a:xfrm>
      </p:grpSpPr>
      <p:sp>
        <p:nvSpPr>
          <p:cNvPr id="161" name="Google Shape;161;p2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6"/>
          <p:cNvSpPr txBox="1"/>
          <p:nvPr>
            <p:ph idx="1" type="subTitle"/>
          </p:nvPr>
        </p:nvSpPr>
        <p:spPr>
          <a:xfrm>
            <a:off x="4800600" y="740624"/>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163" name="Google Shape;163;p26"/>
          <p:cNvSpPr txBox="1"/>
          <p:nvPr>
            <p:ph idx="2" type="subTitle"/>
          </p:nvPr>
        </p:nvSpPr>
        <p:spPr>
          <a:xfrm>
            <a:off x="4800600" y="1098397"/>
            <a:ext cx="3405000" cy="460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4" name="Google Shape;164;p26"/>
          <p:cNvSpPr txBox="1"/>
          <p:nvPr>
            <p:ph idx="3" type="subTitle"/>
          </p:nvPr>
        </p:nvSpPr>
        <p:spPr>
          <a:xfrm>
            <a:off x="4800600" y="3611735"/>
            <a:ext cx="1627500" cy="219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165" name="Google Shape;165;p26"/>
          <p:cNvSpPr txBox="1"/>
          <p:nvPr>
            <p:ph idx="4" type="subTitle"/>
          </p:nvPr>
        </p:nvSpPr>
        <p:spPr>
          <a:xfrm>
            <a:off x="4800600" y="2060915"/>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6" name="Google Shape;166;p26"/>
          <p:cNvSpPr txBox="1"/>
          <p:nvPr>
            <p:ph idx="5" type="subTitle"/>
          </p:nvPr>
        </p:nvSpPr>
        <p:spPr>
          <a:xfrm>
            <a:off x="4800600" y="1698951"/>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
        <p:nvSpPr>
          <p:cNvPr id="167" name="Google Shape;167;p26"/>
          <p:cNvSpPr txBox="1"/>
          <p:nvPr>
            <p:ph idx="6" type="subTitle"/>
          </p:nvPr>
        </p:nvSpPr>
        <p:spPr>
          <a:xfrm>
            <a:off x="4800600" y="3970871"/>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8" name="Google Shape;168;p26"/>
          <p:cNvSpPr txBox="1"/>
          <p:nvPr>
            <p:ph type="title"/>
          </p:nvPr>
        </p:nvSpPr>
        <p:spPr>
          <a:xfrm>
            <a:off x="603150" y="1892800"/>
            <a:ext cx="2044200" cy="119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 name="Google Shape;169;p26"/>
          <p:cNvSpPr txBox="1"/>
          <p:nvPr>
            <p:ph idx="7" type="subTitle"/>
          </p:nvPr>
        </p:nvSpPr>
        <p:spPr>
          <a:xfrm>
            <a:off x="4800600" y="3020457"/>
            <a:ext cx="3401700" cy="4572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70" name="Google Shape;170;p26"/>
          <p:cNvSpPr txBox="1"/>
          <p:nvPr>
            <p:ph idx="8" type="subTitle"/>
          </p:nvPr>
        </p:nvSpPr>
        <p:spPr>
          <a:xfrm>
            <a:off x="4800600" y="2658653"/>
            <a:ext cx="1629000" cy="222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0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0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0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0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0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0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0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0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000">
                <a:solidFill>
                  <a:schemeClr val="dk1"/>
                </a:solidFill>
                <a:latin typeface="Bebas Neue"/>
                <a:ea typeface="Bebas Neue"/>
                <a:cs typeface="Bebas Neue"/>
                <a:sym typeface="Bebas Neu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_1_1">
    <p:spTree>
      <p:nvGrpSpPr>
        <p:cNvPr id="171" name="Shape 171"/>
        <p:cNvGrpSpPr/>
        <p:nvPr/>
      </p:nvGrpSpPr>
      <p:grpSpPr>
        <a:xfrm>
          <a:off x="0" y="0"/>
          <a:ext cx="0" cy="0"/>
          <a:chOff x="0" y="0"/>
          <a:chExt cx="0" cy="0"/>
        </a:xfrm>
      </p:grpSpPr>
      <p:sp>
        <p:nvSpPr>
          <p:cNvPr id="172" name="Google Shape;172;p27"/>
          <p:cNvSpPr/>
          <p:nvPr/>
        </p:nvSpPr>
        <p:spPr>
          <a:xfrm>
            <a:off x="0" y="2571750"/>
            <a:ext cx="91440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73" name="Google Shape;173;p27"/>
          <p:cNvSpPr txBox="1"/>
          <p:nvPr>
            <p:ph idx="1" type="subTitle"/>
          </p:nvPr>
        </p:nvSpPr>
        <p:spPr>
          <a:xfrm>
            <a:off x="3878479" y="3404434"/>
            <a:ext cx="13806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74" name="Google Shape;174;p27"/>
          <p:cNvSpPr txBox="1"/>
          <p:nvPr>
            <p:ph idx="2" type="subTitle"/>
          </p:nvPr>
        </p:nvSpPr>
        <p:spPr>
          <a:xfrm>
            <a:off x="3621679" y="3707085"/>
            <a:ext cx="18942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75" name="Google Shape;175;p27"/>
          <p:cNvSpPr txBox="1"/>
          <p:nvPr>
            <p:ph idx="3" type="subTitle"/>
          </p:nvPr>
        </p:nvSpPr>
        <p:spPr>
          <a:xfrm>
            <a:off x="1160379" y="340443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76" name="Google Shape;176;p27"/>
          <p:cNvSpPr txBox="1"/>
          <p:nvPr>
            <p:ph idx="4" type="subTitle"/>
          </p:nvPr>
        </p:nvSpPr>
        <p:spPr>
          <a:xfrm>
            <a:off x="6347879" y="3707085"/>
            <a:ext cx="18927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77" name="Google Shape;177;p27"/>
          <p:cNvSpPr txBox="1"/>
          <p:nvPr>
            <p:ph idx="5" type="subTitle"/>
          </p:nvPr>
        </p:nvSpPr>
        <p:spPr>
          <a:xfrm>
            <a:off x="6607154" y="3403984"/>
            <a:ext cx="1380600" cy="310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178" name="Google Shape;178;p27"/>
          <p:cNvSpPr txBox="1"/>
          <p:nvPr>
            <p:ph idx="6" type="subTitle"/>
          </p:nvPr>
        </p:nvSpPr>
        <p:spPr>
          <a:xfrm>
            <a:off x="903429" y="3707085"/>
            <a:ext cx="1892700" cy="914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6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600">
                <a:solidFill>
                  <a:schemeClr val="lt1"/>
                </a:solidFill>
              </a:defRPr>
            </a:lvl2pPr>
            <a:lvl3pPr lvl="2" rtl="0" algn="ctr">
              <a:lnSpc>
                <a:spcPct val="100000"/>
              </a:lnSpc>
              <a:spcBef>
                <a:spcPts val="0"/>
              </a:spcBef>
              <a:spcAft>
                <a:spcPts val="0"/>
              </a:spcAft>
              <a:buNone/>
              <a:defRPr sz="1600">
                <a:solidFill>
                  <a:schemeClr val="lt1"/>
                </a:solidFill>
              </a:defRPr>
            </a:lvl3pPr>
            <a:lvl4pPr lvl="3" rtl="0" algn="ctr">
              <a:lnSpc>
                <a:spcPct val="100000"/>
              </a:lnSpc>
              <a:spcBef>
                <a:spcPts val="0"/>
              </a:spcBef>
              <a:spcAft>
                <a:spcPts val="0"/>
              </a:spcAft>
              <a:buNone/>
              <a:defRPr sz="1600">
                <a:solidFill>
                  <a:schemeClr val="lt1"/>
                </a:solidFill>
              </a:defRPr>
            </a:lvl4pPr>
            <a:lvl5pPr lvl="4" rtl="0" algn="ctr">
              <a:lnSpc>
                <a:spcPct val="100000"/>
              </a:lnSpc>
              <a:spcBef>
                <a:spcPts val="0"/>
              </a:spcBef>
              <a:spcAft>
                <a:spcPts val="0"/>
              </a:spcAft>
              <a:buNone/>
              <a:defRPr sz="1600">
                <a:solidFill>
                  <a:schemeClr val="lt1"/>
                </a:solidFill>
              </a:defRPr>
            </a:lvl5pPr>
            <a:lvl6pPr lvl="5" rtl="0" algn="ctr">
              <a:lnSpc>
                <a:spcPct val="100000"/>
              </a:lnSpc>
              <a:spcBef>
                <a:spcPts val="0"/>
              </a:spcBef>
              <a:spcAft>
                <a:spcPts val="0"/>
              </a:spcAft>
              <a:buNone/>
              <a:defRPr sz="1600">
                <a:solidFill>
                  <a:schemeClr val="lt1"/>
                </a:solidFill>
              </a:defRPr>
            </a:lvl6pPr>
            <a:lvl7pPr lvl="6" rtl="0" algn="ctr">
              <a:lnSpc>
                <a:spcPct val="100000"/>
              </a:lnSpc>
              <a:spcBef>
                <a:spcPts val="0"/>
              </a:spcBef>
              <a:spcAft>
                <a:spcPts val="0"/>
              </a:spcAft>
              <a:buNone/>
              <a:defRPr sz="1600">
                <a:solidFill>
                  <a:schemeClr val="lt1"/>
                </a:solidFill>
              </a:defRPr>
            </a:lvl7pPr>
            <a:lvl8pPr lvl="7" rtl="0" algn="ctr">
              <a:lnSpc>
                <a:spcPct val="100000"/>
              </a:lnSpc>
              <a:spcBef>
                <a:spcPts val="0"/>
              </a:spcBef>
              <a:spcAft>
                <a:spcPts val="0"/>
              </a:spcAft>
              <a:buNone/>
              <a:defRPr sz="1600">
                <a:solidFill>
                  <a:schemeClr val="lt1"/>
                </a:solidFill>
              </a:defRPr>
            </a:lvl8pPr>
            <a:lvl9pPr lvl="8" rtl="0" algn="ctr">
              <a:lnSpc>
                <a:spcPct val="100000"/>
              </a:lnSpc>
              <a:spcBef>
                <a:spcPts val="0"/>
              </a:spcBef>
              <a:spcAft>
                <a:spcPts val="0"/>
              </a:spcAft>
              <a:buNone/>
              <a:defRPr sz="1600">
                <a:solidFill>
                  <a:schemeClr val="lt1"/>
                </a:solidFill>
              </a:defRPr>
            </a:lvl9pPr>
          </a:lstStyle>
          <a:p/>
        </p:txBody>
      </p:sp>
      <p:sp>
        <p:nvSpPr>
          <p:cNvPr id="179" name="Google Shape;179;p27"/>
          <p:cNvSpPr txBox="1"/>
          <p:nvPr>
            <p:ph type="title"/>
          </p:nvPr>
        </p:nvSpPr>
        <p:spPr>
          <a:xfrm>
            <a:off x="1092825" y="316735"/>
            <a:ext cx="6951900" cy="661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2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 name="Google Shape;181;p27"/>
          <p:cNvGrpSpPr/>
          <p:nvPr/>
        </p:nvGrpSpPr>
        <p:grpSpPr>
          <a:xfrm>
            <a:off x="101550" y="2571913"/>
            <a:ext cx="8941926" cy="2465867"/>
            <a:chOff x="101550" y="4001975"/>
            <a:chExt cx="8941926" cy="1035600"/>
          </a:xfrm>
        </p:grpSpPr>
        <p:cxnSp>
          <p:nvCxnSpPr>
            <p:cNvPr id="182" name="Google Shape;182;p27"/>
            <p:cNvCxnSpPr/>
            <p:nvPr/>
          </p:nvCxnSpPr>
          <p:spPr>
            <a:xfrm>
              <a:off x="102576" y="5037402"/>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183" name="Google Shape;183;p27"/>
            <p:cNvCxnSpPr/>
            <p:nvPr/>
          </p:nvCxnSpPr>
          <p:spPr>
            <a:xfrm>
              <a:off x="9042449" y="4001975"/>
              <a:ext cx="0" cy="1035600"/>
            </a:xfrm>
            <a:prstGeom prst="straightConnector1">
              <a:avLst/>
            </a:prstGeom>
            <a:noFill/>
            <a:ln cap="flat" cmpd="sng" w="19050">
              <a:solidFill>
                <a:schemeClr val="lt1"/>
              </a:solidFill>
              <a:prstDash val="solid"/>
              <a:round/>
              <a:headEnd len="med" w="med" type="none"/>
              <a:tailEnd len="med" w="med" type="none"/>
            </a:ln>
          </p:spPr>
        </p:cxnSp>
        <p:cxnSp>
          <p:nvCxnSpPr>
            <p:cNvPr id="184" name="Google Shape;184;p27"/>
            <p:cNvCxnSpPr/>
            <p:nvPr/>
          </p:nvCxnSpPr>
          <p:spPr>
            <a:xfrm>
              <a:off x="101550" y="4001975"/>
              <a:ext cx="0" cy="1035600"/>
            </a:xfrm>
            <a:prstGeom prst="straightConnector1">
              <a:avLst/>
            </a:prstGeom>
            <a:noFill/>
            <a:ln cap="flat" cmpd="sng" w="19050">
              <a:solidFill>
                <a:schemeClr val="lt1"/>
              </a:solidFill>
              <a:prstDash val="solid"/>
              <a:round/>
              <a:headEnd len="med" w="med" type="none"/>
              <a:tailEnd len="med" w="med" type="none"/>
            </a:ln>
          </p:spPr>
        </p:cxn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2">
  <p:cSld name="CUSTOM_2">
    <p:spTree>
      <p:nvGrpSpPr>
        <p:cNvPr id="185" name="Shape 185"/>
        <p:cNvGrpSpPr/>
        <p:nvPr/>
      </p:nvGrpSpPr>
      <p:grpSpPr>
        <a:xfrm>
          <a:off x="0" y="0"/>
          <a:ext cx="0" cy="0"/>
          <a:chOff x="0" y="0"/>
          <a:chExt cx="0" cy="0"/>
        </a:xfrm>
      </p:grpSpPr>
      <p:sp>
        <p:nvSpPr>
          <p:cNvPr id="186" name="Google Shape;186;p28"/>
          <p:cNvSpPr txBox="1"/>
          <p:nvPr>
            <p:ph idx="1" type="subTitle"/>
          </p:nvPr>
        </p:nvSpPr>
        <p:spPr>
          <a:xfrm>
            <a:off x="1097425" y="1419650"/>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87" name="Google Shape;187;p28"/>
          <p:cNvSpPr txBox="1"/>
          <p:nvPr>
            <p:ph idx="2" type="subTitle"/>
          </p:nvPr>
        </p:nvSpPr>
        <p:spPr>
          <a:xfrm>
            <a:off x="491125" y="1770605"/>
            <a:ext cx="1985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88" name="Google Shape;188;p28"/>
          <p:cNvSpPr txBox="1"/>
          <p:nvPr>
            <p:ph idx="3" type="subTitle"/>
          </p:nvPr>
        </p:nvSpPr>
        <p:spPr>
          <a:xfrm>
            <a:off x="1097425" y="2669875"/>
            <a:ext cx="1378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89" name="Google Shape;189;p28"/>
          <p:cNvSpPr txBox="1"/>
          <p:nvPr>
            <p:ph idx="4" type="subTitle"/>
          </p:nvPr>
        </p:nvSpPr>
        <p:spPr>
          <a:xfrm>
            <a:off x="492025" y="3022471"/>
            <a:ext cx="19842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90" name="Google Shape;190;p28"/>
          <p:cNvSpPr txBox="1"/>
          <p:nvPr>
            <p:ph idx="5" type="subTitle"/>
          </p:nvPr>
        </p:nvSpPr>
        <p:spPr>
          <a:xfrm>
            <a:off x="6688052" y="141965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1" name="Google Shape;191;p28"/>
          <p:cNvSpPr txBox="1"/>
          <p:nvPr>
            <p:ph idx="6" type="subTitle"/>
          </p:nvPr>
        </p:nvSpPr>
        <p:spPr>
          <a:xfrm>
            <a:off x="6688052" y="1767956"/>
            <a:ext cx="19851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92" name="Google Shape;192;p28"/>
          <p:cNvSpPr txBox="1"/>
          <p:nvPr>
            <p:ph idx="7" type="subTitle"/>
          </p:nvPr>
        </p:nvSpPr>
        <p:spPr>
          <a:xfrm>
            <a:off x="6668083" y="2667313"/>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3" name="Google Shape;193;p28"/>
          <p:cNvSpPr txBox="1"/>
          <p:nvPr>
            <p:ph idx="8" type="subTitle"/>
          </p:nvPr>
        </p:nvSpPr>
        <p:spPr>
          <a:xfrm>
            <a:off x="6668083" y="3023302"/>
            <a:ext cx="19842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94" name="Google Shape;194;p28"/>
          <p:cNvSpPr txBox="1"/>
          <p:nvPr>
            <p:ph type="title"/>
          </p:nvPr>
        </p:nvSpPr>
        <p:spPr>
          <a:xfrm>
            <a:off x="2680670" y="442691"/>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5" name="Google Shape;195;p2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3">
  <p:cSld name="CUSTOM_2_1">
    <p:spTree>
      <p:nvGrpSpPr>
        <p:cNvPr id="196" name="Shape 196"/>
        <p:cNvGrpSpPr/>
        <p:nvPr/>
      </p:nvGrpSpPr>
      <p:grpSpPr>
        <a:xfrm>
          <a:off x="0" y="0"/>
          <a:ext cx="0" cy="0"/>
          <a:chOff x="0" y="0"/>
          <a:chExt cx="0" cy="0"/>
        </a:xfrm>
      </p:grpSpPr>
      <p:sp>
        <p:nvSpPr>
          <p:cNvPr id="197" name="Google Shape;197;p29"/>
          <p:cNvSpPr txBox="1"/>
          <p:nvPr>
            <p:ph idx="1" type="subTitle"/>
          </p:nvPr>
        </p:nvSpPr>
        <p:spPr>
          <a:xfrm>
            <a:off x="3892017" y="16211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198" name="Google Shape;198;p29"/>
          <p:cNvSpPr txBox="1"/>
          <p:nvPr>
            <p:ph idx="2" type="subTitle"/>
          </p:nvPr>
        </p:nvSpPr>
        <p:spPr>
          <a:xfrm>
            <a:off x="669289" y="1492789"/>
            <a:ext cx="17631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199" name="Google Shape;199;p29"/>
          <p:cNvSpPr txBox="1"/>
          <p:nvPr>
            <p:ph idx="3" type="subTitle"/>
          </p:nvPr>
        </p:nvSpPr>
        <p:spPr>
          <a:xfrm>
            <a:off x="3882600" y="2739825"/>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200" name="Google Shape;200;p29"/>
          <p:cNvSpPr txBox="1"/>
          <p:nvPr>
            <p:ph idx="4" type="subTitle"/>
          </p:nvPr>
        </p:nvSpPr>
        <p:spPr>
          <a:xfrm>
            <a:off x="667489" y="2603622"/>
            <a:ext cx="1764900" cy="91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dk1"/>
                </a:solidFill>
              </a:defRPr>
            </a:lvl2pPr>
            <a:lvl3pPr lvl="2" rtl="0" algn="r">
              <a:lnSpc>
                <a:spcPct val="100000"/>
              </a:lnSpc>
              <a:spcBef>
                <a:spcPts val="0"/>
              </a:spcBef>
              <a:spcAft>
                <a:spcPts val="0"/>
              </a:spcAft>
              <a:buNone/>
              <a:defRPr sz="1500">
                <a:solidFill>
                  <a:schemeClr val="dk1"/>
                </a:solidFill>
              </a:defRPr>
            </a:lvl3pPr>
            <a:lvl4pPr lvl="3" rtl="0" algn="r">
              <a:lnSpc>
                <a:spcPct val="100000"/>
              </a:lnSpc>
              <a:spcBef>
                <a:spcPts val="0"/>
              </a:spcBef>
              <a:spcAft>
                <a:spcPts val="0"/>
              </a:spcAft>
              <a:buNone/>
              <a:defRPr sz="1500">
                <a:solidFill>
                  <a:schemeClr val="dk1"/>
                </a:solidFill>
              </a:defRPr>
            </a:lvl4pPr>
            <a:lvl5pPr lvl="4" rtl="0" algn="r">
              <a:lnSpc>
                <a:spcPct val="100000"/>
              </a:lnSpc>
              <a:spcBef>
                <a:spcPts val="0"/>
              </a:spcBef>
              <a:spcAft>
                <a:spcPts val="0"/>
              </a:spcAft>
              <a:buNone/>
              <a:defRPr sz="1500">
                <a:solidFill>
                  <a:schemeClr val="dk1"/>
                </a:solidFill>
              </a:defRPr>
            </a:lvl5pPr>
            <a:lvl6pPr lvl="5" rtl="0" algn="r">
              <a:lnSpc>
                <a:spcPct val="100000"/>
              </a:lnSpc>
              <a:spcBef>
                <a:spcPts val="0"/>
              </a:spcBef>
              <a:spcAft>
                <a:spcPts val="0"/>
              </a:spcAft>
              <a:buNone/>
              <a:defRPr sz="1500">
                <a:solidFill>
                  <a:schemeClr val="dk1"/>
                </a:solidFill>
              </a:defRPr>
            </a:lvl6pPr>
            <a:lvl7pPr lvl="6" rtl="0" algn="r">
              <a:lnSpc>
                <a:spcPct val="100000"/>
              </a:lnSpc>
              <a:spcBef>
                <a:spcPts val="0"/>
              </a:spcBef>
              <a:spcAft>
                <a:spcPts val="0"/>
              </a:spcAft>
              <a:buNone/>
              <a:defRPr sz="1500">
                <a:solidFill>
                  <a:schemeClr val="dk1"/>
                </a:solidFill>
              </a:defRPr>
            </a:lvl7pPr>
            <a:lvl8pPr lvl="7" rtl="0" algn="r">
              <a:lnSpc>
                <a:spcPct val="100000"/>
              </a:lnSpc>
              <a:spcBef>
                <a:spcPts val="0"/>
              </a:spcBef>
              <a:spcAft>
                <a:spcPts val="0"/>
              </a:spcAft>
              <a:buNone/>
              <a:defRPr sz="1500">
                <a:solidFill>
                  <a:schemeClr val="dk1"/>
                </a:solidFill>
              </a:defRPr>
            </a:lvl8pPr>
            <a:lvl9pPr lvl="8" rtl="0" algn="r">
              <a:lnSpc>
                <a:spcPct val="100000"/>
              </a:lnSpc>
              <a:spcBef>
                <a:spcPts val="0"/>
              </a:spcBef>
              <a:spcAft>
                <a:spcPts val="0"/>
              </a:spcAft>
              <a:buNone/>
              <a:defRPr sz="1500">
                <a:solidFill>
                  <a:schemeClr val="dk1"/>
                </a:solidFill>
              </a:defRPr>
            </a:lvl9pPr>
          </a:lstStyle>
          <a:p/>
        </p:txBody>
      </p:sp>
      <p:sp>
        <p:nvSpPr>
          <p:cNvPr id="201" name="Google Shape;201;p29"/>
          <p:cNvSpPr txBox="1"/>
          <p:nvPr>
            <p:ph idx="5" type="subTitle"/>
          </p:nvPr>
        </p:nvSpPr>
        <p:spPr>
          <a:xfrm>
            <a:off x="3892017" y="2179013"/>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202" name="Google Shape;202;p29"/>
          <p:cNvSpPr txBox="1"/>
          <p:nvPr>
            <p:ph idx="6" type="subTitle"/>
          </p:nvPr>
        </p:nvSpPr>
        <p:spPr>
          <a:xfrm>
            <a:off x="6711611" y="2024790"/>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203" name="Google Shape;203;p29"/>
          <p:cNvSpPr txBox="1"/>
          <p:nvPr>
            <p:ph idx="7" type="subTitle"/>
          </p:nvPr>
        </p:nvSpPr>
        <p:spPr>
          <a:xfrm>
            <a:off x="3882600" y="3293614"/>
            <a:ext cx="1378800" cy="309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b="1" sz="2200">
                <a:solidFill>
                  <a:schemeClr val="dk1"/>
                </a:solidFill>
                <a:latin typeface="Bebas Neue"/>
                <a:ea typeface="Bebas Neue"/>
                <a:cs typeface="Bebas Neue"/>
                <a:sym typeface="Bebas Neue"/>
              </a:defRPr>
            </a:lvl1pPr>
            <a:lvl2pPr lvl="1" rtl="0" algn="ctr">
              <a:lnSpc>
                <a:spcPct val="100000"/>
              </a:lnSpc>
              <a:spcBef>
                <a:spcPts val="0"/>
              </a:spcBef>
              <a:spcAft>
                <a:spcPts val="0"/>
              </a:spcAft>
              <a:buNone/>
              <a:defRPr sz="2200">
                <a:solidFill>
                  <a:schemeClr val="dk1"/>
                </a:solidFill>
                <a:latin typeface="Bebas Neue"/>
                <a:ea typeface="Bebas Neue"/>
                <a:cs typeface="Bebas Neue"/>
                <a:sym typeface="Bebas Neue"/>
              </a:defRPr>
            </a:lvl2pPr>
            <a:lvl3pPr lvl="2" rtl="0" algn="ctr">
              <a:lnSpc>
                <a:spcPct val="100000"/>
              </a:lnSpc>
              <a:spcBef>
                <a:spcPts val="0"/>
              </a:spcBef>
              <a:spcAft>
                <a:spcPts val="0"/>
              </a:spcAft>
              <a:buNone/>
              <a:defRPr sz="2200">
                <a:solidFill>
                  <a:schemeClr val="dk1"/>
                </a:solidFill>
                <a:latin typeface="Bebas Neue"/>
                <a:ea typeface="Bebas Neue"/>
                <a:cs typeface="Bebas Neue"/>
                <a:sym typeface="Bebas Neue"/>
              </a:defRPr>
            </a:lvl3pPr>
            <a:lvl4pPr lvl="3" rtl="0" algn="ctr">
              <a:lnSpc>
                <a:spcPct val="100000"/>
              </a:lnSpc>
              <a:spcBef>
                <a:spcPts val="0"/>
              </a:spcBef>
              <a:spcAft>
                <a:spcPts val="0"/>
              </a:spcAft>
              <a:buNone/>
              <a:defRPr sz="2200">
                <a:solidFill>
                  <a:schemeClr val="dk1"/>
                </a:solidFill>
                <a:latin typeface="Bebas Neue"/>
                <a:ea typeface="Bebas Neue"/>
                <a:cs typeface="Bebas Neue"/>
                <a:sym typeface="Bebas Neue"/>
              </a:defRPr>
            </a:lvl4pPr>
            <a:lvl5pPr lvl="4" rtl="0" algn="ctr">
              <a:lnSpc>
                <a:spcPct val="100000"/>
              </a:lnSpc>
              <a:spcBef>
                <a:spcPts val="0"/>
              </a:spcBef>
              <a:spcAft>
                <a:spcPts val="0"/>
              </a:spcAft>
              <a:buNone/>
              <a:defRPr sz="2200">
                <a:solidFill>
                  <a:schemeClr val="dk1"/>
                </a:solidFill>
                <a:latin typeface="Bebas Neue"/>
                <a:ea typeface="Bebas Neue"/>
                <a:cs typeface="Bebas Neue"/>
                <a:sym typeface="Bebas Neue"/>
              </a:defRPr>
            </a:lvl5pPr>
            <a:lvl6pPr lvl="5" rtl="0" algn="ctr">
              <a:lnSpc>
                <a:spcPct val="100000"/>
              </a:lnSpc>
              <a:spcBef>
                <a:spcPts val="0"/>
              </a:spcBef>
              <a:spcAft>
                <a:spcPts val="0"/>
              </a:spcAft>
              <a:buNone/>
              <a:defRPr sz="2200">
                <a:solidFill>
                  <a:schemeClr val="dk1"/>
                </a:solidFill>
                <a:latin typeface="Bebas Neue"/>
                <a:ea typeface="Bebas Neue"/>
                <a:cs typeface="Bebas Neue"/>
                <a:sym typeface="Bebas Neue"/>
              </a:defRPr>
            </a:lvl6pPr>
            <a:lvl7pPr lvl="6" rtl="0" algn="ctr">
              <a:lnSpc>
                <a:spcPct val="100000"/>
              </a:lnSpc>
              <a:spcBef>
                <a:spcPts val="0"/>
              </a:spcBef>
              <a:spcAft>
                <a:spcPts val="0"/>
              </a:spcAft>
              <a:buNone/>
              <a:defRPr sz="2200">
                <a:solidFill>
                  <a:schemeClr val="dk1"/>
                </a:solidFill>
                <a:latin typeface="Bebas Neue"/>
                <a:ea typeface="Bebas Neue"/>
                <a:cs typeface="Bebas Neue"/>
                <a:sym typeface="Bebas Neue"/>
              </a:defRPr>
            </a:lvl7pPr>
            <a:lvl8pPr lvl="7" rtl="0" algn="ctr">
              <a:lnSpc>
                <a:spcPct val="100000"/>
              </a:lnSpc>
              <a:spcBef>
                <a:spcPts val="0"/>
              </a:spcBef>
              <a:spcAft>
                <a:spcPts val="0"/>
              </a:spcAft>
              <a:buNone/>
              <a:defRPr sz="2200">
                <a:solidFill>
                  <a:schemeClr val="dk1"/>
                </a:solidFill>
                <a:latin typeface="Bebas Neue"/>
                <a:ea typeface="Bebas Neue"/>
                <a:cs typeface="Bebas Neue"/>
                <a:sym typeface="Bebas Neue"/>
              </a:defRPr>
            </a:lvl8pPr>
            <a:lvl9pPr lvl="8" rtl="0" algn="ctr">
              <a:lnSpc>
                <a:spcPct val="100000"/>
              </a:lnSpc>
              <a:spcBef>
                <a:spcPts val="0"/>
              </a:spcBef>
              <a:spcAft>
                <a:spcPts val="0"/>
              </a:spcAft>
              <a:buNone/>
              <a:defRPr sz="2200">
                <a:solidFill>
                  <a:schemeClr val="dk1"/>
                </a:solidFill>
                <a:latin typeface="Bebas Neue"/>
                <a:ea typeface="Bebas Neue"/>
                <a:cs typeface="Bebas Neue"/>
                <a:sym typeface="Bebas Neue"/>
              </a:defRPr>
            </a:lvl9pPr>
          </a:lstStyle>
          <a:p/>
        </p:txBody>
      </p:sp>
      <p:sp>
        <p:nvSpPr>
          <p:cNvPr id="204" name="Google Shape;204;p29"/>
          <p:cNvSpPr txBox="1"/>
          <p:nvPr>
            <p:ph idx="8" type="subTitle"/>
          </p:nvPr>
        </p:nvSpPr>
        <p:spPr>
          <a:xfrm>
            <a:off x="6711611" y="3175052"/>
            <a:ext cx="1764900" cy="91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500">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dk1"/>
                </a:solidFill>
              </a:defRPr>
            </a:lvl2pPr>
            <a:lvl3pPr lvl="2" rtl="0">
              <a:lnSpc>
                <a:spcPct val="100000"/>
              </a:lnSpc>
              <a:spcBef>
                <a:spcPts val="0"/>
              </a:spcBef>
              <a:spcAft>
                <a:spcPts val="0"/>
              </a:spcAft>
              <a:buNone/>
              <a:defRPr sz="1500">
                <a:solidFill>
                  <a:schemeClr val="dk1"/>
                </a:solidFill>
              </a:defRPr>
            </a:lvl3pPr>
            <a:lvl4pPr lvl="3" rtl="0">
              <a:lnSpc>
                <a:spcPct val="100000"/>
              </a:lnSpc>
              <a:spcBef>
                <a:spcPts val="0"/>
              </a:spcBef>
              <a:spcAft>
                <a:spcPts val="0"/>
              </a:spcAft>
              <a:buNone/>
              <a:defRPr sz="1500">
                <a:solidFill>
                  <a:schemeClr val="dk1"/>
                </a:solidFill>
              </a:defRPr>
            </a:lvl4pPr>
            <a:lvl5pPr lvl="4" rtl="0">
              <a:lnSpc>
                <a:spcPct val="100000"/>
              </a:lnSpc>
              <a:spcBef>
                <a:spcPts val="0"/>
              </a:spcBef>
              <a:spcAft>
                <a:spcPts val="0"/>
              </a:spcAft>
              <a:buNone/>
              <a:defRPr sz="1500">
                <a:solidFill>
                  <a:schemeClr val="dk1"/>
                </a:solidFill>
              </a:defRPr>
            </a:lvl5pPr>
            <a:lvl6pPr lvl="5" rtl="0">
              <a:lnSpc>
                <a:spcPct val="100000"/>
              </a:lnSpc>
              <a:spcBef>
                <a:spcPts val="0"/>
              </a:spcBef>
              <a:spcAft>
                <a:spcPts val="0"/>
              </a:spcAft>
              <a:buNone/>
              <a:defRPr sz="1500">
                <a:solidFill>
                  <a:schemeClr val="dk1"/>
                </a:solidFill>
              </a:defRPr>
            </a:lvl6pPr>
            <a:lvl7pPr lvl="6" rtl="0">
              <a:lnSpc>
                <a:spcPct val="100000"/>
              </a:lnSpc>
              <a:spcBef>
                <a:spcPts val="0"/>
              </a:spcBef>
              <a:spcAft>
                <a:spcPts val="0"/>
              </a:spcAft>
              <a:buNone/>
              <a:defRPr sz="1500">
                <a:solidFill>
                  <a:schemeClr val="dk1"/>
                </a:solidFill>
              </a:defRPr>
            </a:lvl7pPr>
            <a:lvl8pPr lvl="7" rtl="0">
              <a:lnSpc>
                <a:spcPct val="100000"/>
              </a:lnSpc>
              <a:spcBef>
                <a:spcPts val="0"/>
              </a:spcBef>
              <a:spcAft>
                <a:spcPts val="0"/>
              </a:spcAft>
              <a:buNone/>
              <a:defRPr sz="1500">
                <a:solidFill>
                  <a:schemeClr val="dk1"/>
                </a:solidFill>
              </a:defRPr>
            </a:lvl8pPr>
            <a:lvl9pPr lvl="8" rtl="0">
              <a:lnSpc>
                <a:spcPct val="100000"/>
              </a:lnSpc>
              <a:spcBef>
                <a:spcPts val="0"/>
              </a:spcBef>
              <a:spcAft>
                <a:spcPts val="0"/>
              </a:spcAft>
              <a:buNone/>
              <a:defRPr sz="1500">
                <a:solidFill>
                  <a:schemeClr val="dk1"/>
                </a:solidFill>
              </a:defRPr>
            </a:lvl9pPr>
          </a:lstStyle>
          <a:p/>
        </p:txBody>
      </p:sp>
      <p:sp>
        <p:nvSpPr>
          <p:cNvPr id="205" name="Google Shape;205;p29"/>
          <p:cNvSpPr txBox="1"/>
          <p:nvPr>
            <p:ph type="title"/>
          </p:nvPr>
        </p:nvSpPr>
        <p:spPr>
          <a:xfrm>
            <a:off x="2654850" y="321157"/>
            <a:ext cx="3834300" cy="59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6" name="Google Shape;206;p2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4">
  <p:cSld name="CUSTOM_2_1_1">
    <p:spTree>
      <p:nvGrpSpPr>
        <p:cNvPr id="207" name="Shape 207"/>
        <p:cNvGrpSpPr/>
        <p:nvPr/>
      </p:nvGrpSpPr>
      <p:grpSpPr>
        <a:xfrm>
          <a:off x="0" y="0"/>
          <a:ext cx="0" cy="0"/>
          <a:chOff x="0" y="0"/>
          <a:chExt cx="0" cy="0"/>
        </a:xfrm>
      </p:grpSpPr>
      <p:sp>
        <p:nvSpPr>
          <p:cNvPr id="208" name="Google Shape;208;p3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0"/>
          <p:cNvSpPr/>
          <p:nvPr/>
        </p:nvSpPr>
        <p:spPr>
          <a:xfrm>
            <a:off x="0" y="2565177"/>
            <a:ext cx="9144000" cy="257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grpSp>
        <p:nvGrpSpPr>
          <p:cNvPr id="210" name="Google Shape;210;p30"/>
          <p:cNvGrpSpPr/>
          <p:nvPr/>
        </p:nvGrpSpPr>
        <p:grpSpPr>
          <a:xfrm>
            <a:off x="101550" y="2565175"/>
            <a:ext cx="8941926" cy="2472300"/>
            <a:chOff x="101550" y="2565175"/>
            <a:chExt cx="8941926" cy="2472300"/>
          </a:xfrm>
        </p:grpSpPr>
        <p:cxnSp>
          <p:nvCxnSpPr>
            <p:cNvPr id="211" name="Google Shape;211;p30"/>
            <p:cNvCxnSpPr/>
            <p:nvPr/>
          </p:nvCxnSpPr>
          <p:spPr>
            <a:xfrm>
              <a:off x="102576" y="5037300"/>
              <a:ext cx="8940900" cy="0"/>
            </a:xfrm>
            <a:prstGeom prst="straightConnector1">
              <a:avLst/>
            </a:prstGeom>
            <a:noFill/>
            <a:ln cap="flat" cmpd="sng" w="19050">
              <a:solidFill>
                <a:schemeClr val="lt1"/>
              </a:solidFill>
              <a:prstDash val="solid"/>
              <a:round/>
              <a:headEnd len="med" w="med" type="none"/>
              <a:tailEnd len="med" w="med" type="none"/>
            </a:ln>
          </p:spPr>
        </p:cxnSp>
        <p:cxnSp>
          <p:nvCxnSpPr>
            <p:cNvPr id="212" name="Google Shape;212;p30"/>
            <p:cNvCxnSpPr/>
            <p:nvPr/>
          </p:nvCxnSpPr>
          <p:spPr>
            <a:xfrm>
              <a:off x="9042450" y="2565175"/>
              <a:ext cx="0" cy="2472300"/>
            </a:xfrm>
            <a:prstGeom prst="straightConnector1">
              <a:avLst/>
            </a:prstGeom>
            <a:noFill/>
            <a:ln cap="flat" cmpd="sng" w="19050">
              <a:solidFill>
                <a:schemeClr val="lt1"/>
              </a:solidFill>
              <a:prstDash val="solid"/>
              <a:round/>
              <a:headEnd len="med" w="med" type="none"/>
              <a:tailEnd len="med" w="med" type="none"/>
            </a:ln>
          </p:spPr>
        </p:cxnSp>
        <p:cxnSp>
          <p:nvCxnSpPr>
            <p:cNvPr id="213" name="Google Shape;213;p30"/>
            <p:cNvCxnSpPr/>
            <p:nvPr/>
          </p:nvCxnSpPr>
          <p:spPr>
            <a:xfrm>
              <a:off x="101550" y="2565175"/>
              <a:ext cx="0" cy="2472300"/>
            </a:xfrm>
            <a:prstGeom prst="straightConnector1">
              <a:avLst/>
            </a:prstGeom>
            <a:noFill/>
            <a:ln cap="flat" cmpd="sng" w="19050">
              <a:solidFill>
                <a:schemeClr val="lt1"/>
              </a:solidFill>
              <a:prstDash val="solid"/>
              <a:round/>
              <a:headEnd len="med" w="med" type="none"/>
              <a:tailEnd len="med" w="med" type="none"/>
            </a:ln>
          </p:spPr>
        </p:cxnSp>
      </p:grpSp>
      <p:sp>
        <p:nvSpPr>
          <p:cNvPr id="214" name="Google Shape;214;p30"/>
          <p:cNvSpPr txBox="1"/>
          <p:nvPr>
            <p:ph idx="1" type="subTitle"/>
          </p:nvPr>
        </p:nvSpPr>
        <p:spPr>
          <a:xfrm>
            <a:off x="656175" y="3176932"/>
            <a:ext cx="17631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215" name="Google Shape;215;p30"/>
          <p:cNvSpPr txBox="1"/>
          <p:nvPr>
            <p:ph idx="2" type="subTitle"/>
          </p:nvPr>
        </p:nvSpPr>
        <p:spPr>
          <a:xfrm>
            <a:off x="26833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216" name="Google Shape;216;p30"/>
          <p:cNvSpPr txBox="1"/>
          <p:nvPr>
            <p:ph idx="3" type="subTitle"/>
          </p:nvPr>
        </p:nvSpPr>
        <p:spPr>
          <a:xfrm>
            <a:off x="6725625"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500">
                <a:solidFill>
                  <a:schemeClr val="lt2"/>
                </a:solidFill>
              </a:defRPr>
            </a:lvl2pPr>
            <a:lvl3pPr lvl="2" rtl="0" algn="ctr">
              <a:lnSpc>
                <a:spcPct val="100000"/>
              </a:lnSpc>
              <a:spcBef>
                <a:spcPts val="0"/>
              </a:spcBef>
              <a:spcAft>
                <a:spcPts val="0"/>
              </a:spcAft>
              <a:buNone/>
              <a:defRPr sz="1500">
                <a:solidFill>
                  <a:schemeClr val="lt2"/>
                </a:solidFill>
              </a:defRPr>
            </a:lvl3pPr>
            <a:lvl4pPr lvl="3" rtl="0" algn="ctr">
              <a:lnSpc>
                <a:spcPct val="100000"/>
              </a:lnSpc>
              <a:spcBef>
                <a:spcPts val="0"/>
              </a:spcBef>
              <a:spcAft>
                <a:spcPts val="0"/>
              </a:spcAft>
              <a:buNone/>
              <a:defRPr sz="1500">
                <a:solidFill>
                  <a:schemeClr val="lt2"/>
                </a:solidFill>
              </a:defRPr>
            </a:lvl4pPr>
            <a:lvl5pPr lvl="4" rtl="0" algn="ctr">
              <a:lnSpc>
                <a:spcPct val="100000"/>
              </a:lnSpc>
              <a:spcBef>
                <a:spcPts val="0"/>
              </a:spcBef>
              <a:spcAft>
                <a:spcPts val="0"/>
              </a:spcAft>
              <a:buNone/>
              <a:defRPr sz="1500">
                <a:solidFill>
                  <a:schemeClr val="lt2"/>
                </a:solidFill>
              </a:defRPr>
            </a:lvl5pPr>
            <a:lvl6pPr lvl="5" rtl="0" algn="ctr">
              <a:lnSpc>
                <a:spcPct val="100000"/>
              </a:lnSpc>
              <a:spcBef>
                <a:spcPts val="0"/>
              </a:spcBef>
              <a:spcAft>
                <a:spcPts val="0"/>
              </a:spcAft>
              <a:buNone/>
              <a:defRPr sz="1500">
                <a:solidFill>
                  <a:schemeClr val="lt2"/>
                </a:solidFill>
              </a:defRPr>
            </a:lvl6pPr>
            <a:lvl7pPr lvl="6" rtl="0" algn="ctr">
              <a:lnSpc>
                <a:spcPct val="100000"/>
              </a:lnSpc>
              <a:spcBef>
                <a:spcPts val="0"/>
              </a:spcBef>
              <a:spcAft>
                <a:spcPts val="0"/>
              </a:spcAft>
              <a:buNone/>
              <a:defRPr sz="1500">
                <a:solidFill>
                  <a:schemeClr val="lt2"/>
                </a:solidFill>
              </a:defRPr>
            </a:lvl7pPr>
            <a:lvl8pPr lvl="7" rtl="0" algn="ctr">
              <a:lnSpc>
                <a:spcPct val="100000"/>
              </a:lnSpc>
              <a:spcBef>
                <a:spcPts val="0"/>
              </a:spcBef>
              <a:spcAft>
                <a:spcPts val="0"/>
              </a:spcAft>
              <a:buNone/>
              <a:defRPr sz="1500">
                <a:solidFill>
                  <a:schemeClr val="lt2"/>
                </a:solidFill>
              </a:defRPr>
            </a:lvl8pPr>
            <a:lvl9pPr lvl="8" rtl="0" algn="ctr">
              <a:lnSpc>
                <a:spcPct val="100000"/>
              </a:lnSpc>
              <a:spcBef>
                <a:spcPts val="0"/>
              </a:spcBef>
              <a:spcAft>
                <a:spcPts val="0"/>
              </a:spcAft>
              <a:buNone/>
              <a:defRPr sz="1500">
                <a:solidFill>
                  <a:schemeClr val="lt2"/>
                </a:solidFill>
              </a:defRPr>
            </a:lvl9pPr>
          </a:lstStyle>
          <a:p/>
        </p:txBody>
      </p:sp>
      <p:sp>
        <p:nvSpPr>
          <p:cNvPr id="217" name="Google Shape;217;p30"/>
          <p:cNvSpPr txBox="1"/>
          <p:nvPr>
            <p:ph idx="4" type="subTitle"/>
          </p:nvPr>
        </p:nvSpPr>
        <p:spPr>
          <a:xfrm>
            <a:off x="4710283" y="3176932"/>
            <a:ext cx="1764900" cy="914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1"/>
                </a:solidFill>
              </a:defRPr>
            </a:lvl2pPr>
            <a:lvl3pPr lvl="2" rtl="0" algn="ctr">
              <a:lnSpc>
                <a:spcPct val="100000"/>
              </a:lnSpc>
              <a:spcBef>
                <a:spcPts val="0"/>
              </a:spcBef>
              <a:spcAft>
                <a:spcPts val="0"/>
              </a:spcAft>
              <a:buNone/>
              <a:defRPr sz="1400">
                <a:solidFill>
                  <a:schemeClr val="lt1"/>
                </a:solidFill>
              </a:defRPr>
            </a:lvl3pPr>
            <a:lvl4pPr lvl="3" rtl="0" algn="ctr">
              <a:lnSpc>
                <a:spcPct val="100000"/>
              </a:lnSpc>
              <a:spcBef>
                <a:spcPts val="0"/>
              </a:spcBef>
              <a:spcAft>
                <a:spcPts val="0"/>
              </a:spcAft>
              <a:buNone/>
              <a:defRPr sz="1400">
                <a:solidFill>
                  <a:schemeClr val="lt1"/>
                </a:solidFill>
              </a:defRPr>
            </a:lvl4pPr>
            <a:lvl5pPr lvl="4" rtl="0" algn="ctr">
              <a:lnSpc>
                <a:spcPct val="100000"/>
              </a:lnSpc>
              <a:spcBef>
                <a:spcPts val="0"/>
              </a:spcBef>
              <a:spcAft>
                <a:spcPts val="0"/>
              </a:spcAft>
              <a:buNone/>
              <a:defRPr sz="1400">
                <a:solidFill>
                  <a:schemeClr val="lt1"/>
                </a:solidFill>
              </a:defRPr>
            </a:lvl5pPr>
            <a:lvl6pPr lvl="5" rtl="0" algn="ctr">
              <a:lnSpc>
                <a:spcPct val="100000"/>
              </a:lnSpc>
              <a:spcBef>
                <a:spcPts val="0"/>
              </a:spcBef>
              <a:spcAft>
                <a:spcPts val="0"/>
              </a:spcAft>
              <a:buNone/>
              <a:defRPr sz="1400">
                <a:solidFill>
                  <a:schemeClr val="lt1"/>
                </a:solidFill>
              </a:defRPr>
            </a:lvl6pPr>
            <a:lvl7pPr lvl="6" rtl="0" algn="ctr">
              <a:lnSpc>
                <a:spcPct val="100000"/>
              </a:lnSpc>
              <a:spcBef>
                <a:spcPts val="0"/>
              </a:spcBef>
              <a:spcAft>
                <a:spcPts val="0"/>
              </a:spcAft>
              <a:buNone/>
              <a:defRPr sz="1400">
                <a:solidFill>
                  <a:schemeClr val="lt1"/>
                </a:solidFill>
              </a:defRPr>
            </a:lvl7pPr>
            <a:lvl8pPr lvl="7" rtl="0" algn="ctr">
              <a:lnSpc>
                <a:spcPct val="100000"/>
              </a:lnSpc>
              <a:spcBef>
                <a:spcPts val="0"/>
              </a:spcBef>
              <a:spcAft>
                <a:spcPts val="0"/>
              </a:spcAft>
              <a:buNone/>
              <a:defRPr sz="1400">
                <a:solidFill>
                  <a:schemeClr val="lt1"/>
                </a:solidFill>
              </a:defRPr>
            </a:lvl8pPr>
            <a:lvl9pPr lvl="8" rtl="0" algn="ctr">
              <a:lnSpc>
                <a:spcPct val="100000"/>
              </a:lnSpc>
              <a:spcBef>
                <a:spcPts val="0"/>
              </a:spcBef>
              <a:spcAft>
                <a:spcPts val="0"/>
              </a:spcAft>
              <a:buNone/>
              <a:defRPr sz="1400">
                <a:solidFill>
                  <a:schemeClr val="lt1"/>
                </a:solidFill>
              </a:defRPr>
            </a:lvl9pPr>
          </a:lstStyle>
          <a:p/>
        </p:txBody>
      </p:sp>
      <p:sp>
        <p:nvSpPr>
          <p:cNvPr id="218" name="Google Shape;218;p30"/>
          <p:cNvSpPr txBox="1"/>
          <p:nvPr>
            <p:ph type="title"/>
          </p:nvPr>
        </p:nvSpPr>
        <p:spPr>
          <a:xfrm>
            <a:off x="1782363" y="321150"/>
            <a:ext cx="5580300" cy="63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 type="subTitle"/>
          </p:nvPr>
        </p:nvSpPr>
        <p:spPr>
          <a:xfrm>
            <a:off x="621563" y="1104775"/>
            <a:ext cx="7878300" cy="362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250"/>
            </a:lvl1pPr>
            <a:lvl2pPr lvl="1" rtl="0">
              <a:lnSpc>
                <a:spcPct val="100000"/>
              </a:lnSpc>
              <a:spcBef>
                <a:spcPts val="0"/>
              </a:spcBef>
              <a:spcAft>
                <a:spcPts val="0"/>
              </a:spcAft>
              <a:buNone/>
              <a:defRPr sz="1250"/>
            </a:lvl2pPr>
            <a:lvl3pPr lvl="2" rtl="0">
              <a:lnSpc>
                <a:spcPct val="100000"/>
              </a:lnSpc>
              <a:spcBef>
                <a:spcPts val="0"/>
              </a:spcBef>
              <a:spcAft>
                <a:spcPts val="0"/>
              </a:spcAft>
              <a:buNone/>
              <a:defRPr sz="1250"/>
            </a:lvl3pPr>
            <a:lvl4pPr lvl="3" rtl="0">
              <a:lnSpc>
                <a:spcPct val="100000"/>
              </a:lnSpc>
              <a:spcBef>
                <a:spcPts val="0"/>
              </a:spcBef>
              <a:spcAft>
                <a:spcPts val="0"/>
              </a:spcAft>
              <a:buNone/>
              <a:defRPr sz="1250"/>
            </a:lvl4pPr>
            <a:lvl5pPr lvl="4" rtl="0">
              <a:lnSpc>
                <a:spcPct val="100000"/>
              </a:lnSpc>
              <a:spcBef>
                <a:spcPts val="0"/>
              </a:spcBef>
              <a:spcAft>
                <a:spcPts val="0"/>
              </a:spcAft>
              <a:buNone/>
              <a:defRPr sz="1250"/>
            </a:lvl5pPr>
            <a:lvl6pPr lvl="5" rtl="0">
              <a:lnSpc>
                <a:spcPct val="100000"/>
              </a:lnSpc>
              <a:spcBef>
                <a:spcPts val="0"/>
              </a:spcBef>
              <a:spcAft>
                <a:spcPts val="0"/>
              </a:spcAft>
              <a:buNone/>
              <a:defRPr sz="1250"/>
            </a:lvl6pPr>
            <a:lvl7pPr lvl="6" rtl="0">
              <a:lnSpc>
                <a:spcPct val="100000"/>
              </a:lnSpc>
              <a:spcBef>
                <a:spcPts val="0"/>
              </a:spcBef>
              <a:spcAft>
                <a:spcPts val="0"/>
              </a:spcAft>
              <a:buNone/>
              <a:defRPr sz="1250"/>
            </a:lvl7pPr>
            <a:lvl8pPr lvl="7" rtl="0">
              <a:lnSpc>
                <a:spcPct val="100000"/>
              </a:lnSpc>
              <a:spcBef>
                <a:spcPts val="0"/>
              </a:spcBef>
              <a:spcAft>
                <a:spcPts val="0"/>
              </a:spcAft>
              <a:buNone/>
              <a:defRPr sz="1250"/>
            </a:lvl8pPr>
            <a:lvl9pPr lvl="8" rtl="0">
              <a:lnSpc>
                <a:spcPct val="100000"/>
              </a:lnSpc>
              <a:spcBef>
                <a:spcPts val="0"/>
              </a:spcBef>
              <a:spcAft>
                <a:spcPts val="0"/>
              </a:spcAft>
              <a:buNone/>
              <a:defRPr sz="1250"/>
            </a:lvl9pPr>
          </a:lstStyle>
          <a:p/>
        </p:txBody>
      </p:sp>
      <p:sp>
        <p:nvSpPr>
          <p:cNvPr id="29" name="Google Shape;29;p4"/>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 5">
  <p:cSld name="CUSTOM_2_2">
    <p:spTree>
      <p:nvGrpSpPr>
        <p:cNvPr id="219" name="Shape 219"/>
        <p:cNvGrpSpPr/>
        <p:nvPr/>
      </p:nvGrpSpPr>
      <p:grpSpPr>
        <a:xfrm>
          <a:off x="0" y="0"/>
          <a:ext cx="0" cy="0"/>
          <a:chOff x="0" y="0"/>
          <a:chExt cx="0" cy="0"/>
        </a:xfrm>
      </p:grpSpPr>
      <p:sp>
        <p:nvSpPr>
          <p:cNvPr id="220" name="Google Shape;220;p31"/>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1"/>
          <p:cNvSpPr/>
          <p:nvPr/>
        </p:nvSpPr>
        <p:spPr>
          <a:xfrm rot="-5400000">
            <a:off x="791250" y="1657225"/>
            <a:ext cx="2261700" cy="3811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22" name="Google Shape;222;p31"/>
          <p:cNvSpPr/>
          <p:nvPr/>
        </p:nvSpPr>
        <p:spPr>
          <a:xfrm rot="-5400000">
            <a:off x="6100626" y="-249300"/>
            <a:ext cx="2261700" cy="3840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cxnSp>
        <p:nvCxnSpPr>
          <p:cNvPr id="223" name="Google Shape;223;p31"/>
          <p:cNvCxnSpPr/>
          <p:nvPr/>
        </p:nvCxnSpPr>
        <p:spPr>
          <a:xfrm rot="10800000">
            <a:off x="102175" y="2435250"/>
            <a:ext cx="0" cy="2256600"/>
          </a:xfrm>
          <a:prstGeom prst="straightConnector1">
            <a:avLst/>
          </a:prstGeom>
          <a:noFill/>
          <a:ln cap="flat" cmpd="sng" w="19050">
            <a:solidFill>
              <a:schemeClr val="lt1"/>
            </a:solidFill>
            <a:prstDash val="solid"/>
            <a:round/>
            <a:headEnd len="med" w="med" type="none"/>
            <a:tailEnd len="med" w="med" type="none"/>
          </a:ln>
        </p:spPr>
      </p:cxnSp>
      <p:cxnSp>
        <p:nvCxnSpPr>
          <p:cNvPr id="224" name="Google Shape;224;p31"/>
          <p:cNvCxnSpPr/>
          <p:nvPr/>
        </p:nvCxnSpPr>
        <p:spPr>
          <a:xfrm rot="10800000">
            <a:off x="9042450" y="542550"/>
            <a:ext cx="0" cy="2256600"/>
          </a:xfrm>
          <a:prstGeom prst="straightConnector1">
            <a:avLst/>
          </a:prstGeom>
          <a:noFill/>
          <a:ln cap="flat" cmpd="sng" w="19050">
            <a:solidFill>
              <a:schemeClr val="lt1"/>
            </a:solidFill>
            <a:prstDash val="solid"/>
            <a:round/>
            <a:headEnd len="med" w="med" type="none"/>
            <a:tailEnd len="med" w="med" type="none"/>
          </a:ln>
        </p:spPr>
      </p:cxnSp>
      <p:sp>
        <p:nvSpPr>
          <p:cNvPr id="225" name="Google Shape;225;p31"/>
          <p:cNvSpPr txBox="1"/>
          <p:nvPr>
            <p:ph idx="1" type="subTitle"/>
          </p:nvPr>
        </p:nvSpPr>
        <p:spPr>
          <a:xfrm>
            <a:off x="638712" y="3634414"/>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26" name="Google Shape;226;p31"/>
          <p:cNvSpPr txBox="1"/>
          <p:nvPr>
            <p:ph idx="2" type="subTitle"/>
          </p:nvPr>
        </p:nvSpPr>
        <p:spPr>
          <a:xfrm>
            <a:off x="638700" y="2930924"/>
            <a:ext cx="28245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27" name="Google Shape;227;p31"/>
          <p:cNvSpPr txBox="1"/>
          <p:nvPr>
            <p:ph idx="3" type="subTitle"/>
          </p:nvPr>
        </p:nvSpPr>
        <p:spPr>
          <a:xfrm>
            <a:off x="638712" y="2647300"/>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28" name="Google Shape;228;p31"/>
          <p:cNvSpPr txBox="1"/>
          <p:nvPr>
            <p:ph idx="4" type="subTitle"/>
          </p:nvPr>
        </p:nvSpPr>
        <p:spPr>
          <a:xfrm>
            <a:off x="638700" y="3917821"/>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29" name="Google Shape;229;p31"/>
          <p:cNvSpPr txBox="1"/>
          <p:nvPr>
            <p:ph idx="5" type="subTitle"/>
          </p:nvPr>
        </p:nvSpPr>
        <p:spPr>
          <a:xfrm>
            <a:off x="5659138" y="686824"/>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30" name="Google Shape;230;p31"/>
          <p:cNvSpPr txBox="1"/>
          <p:nvPr>
            <p:ph idx="6" type="subTitle"/>
          </p:nvPr>
        </p:nvSpPr>
        <p:spPr>
          <a:xfrm>
            <a:off x="5659138" y="1954454"/>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31" name="Google Shape;231;p31"/>
          <p:cNvSpPr txBox="1"/>
          <p:nvPr>
            <p:ph idx="7" type="subTitle"/>
          </p:nvPr>
        </p:nvSpPr>
        <p:spPr>
          <a:xfrm>
            <a:off x="5659138" y="1673389"/>
            <a:ext cx="13788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p:txBody>
      </p:sp>
      <p:sp>
        <p:nvSpPr>
          <p:cNvPr id="232" name="Google Shape;232;p31"/>
          <p:cNvSpPr txBox="1"/>
          <p:nvPr>
            <p:ph idx="8" type="subTitle"/>
          </p:nvPr>
        </p:nvSpPr>
        <p:spPr>
          <a:xfrm>
            <a:off x="5659138" y="969710"/>
            <a:ext cx="2825400" cy="438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p:txBody>
      </p:sp>
      <p:sp>
        <p:nvSpPr>
          <p:cNvPr id="233" name="Google Shape;233;p31"/>
          <p:cNvSpPr txBox="1"/>
          <p:nvPr>
            <p:ph type="title"/>
          </p:nvPr>
        </p:nvSpPr>
        <p:spPr>
          <a:xfrm>
            <a:off x="614437" y="321594"/>
            <a:ext cx="3834300" cy="599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34" name="Shape 234"/>
        <p:cNvGrpSpPr/>
        <p:nvPr/>
      </p:nvGrpSpPr>
      <p:grpSpPr>
        <a:xfrm>
          <a:off x="0" y="0"/>
          <a:ext cx="0" cy="0"/>
          <a:chOff x="0" y="0"/>
          <a:chExt cx="0" cy="0"/>
        </a:xfrm>
      </p:grpSpPr>
      <p:sp>
        <p:nvSpPr>
          <p:cNvPr id="235" name="Google Shape;235;p32"/>
          <p:cNvSpPr/>
          <p:nvPr/>
        </p:nvSpPr>
        <p:spPr>
          <a:xfrm>
            <a:off x="12520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2662900" y="1745225"/>
            <a:ext cx="3865500" cy="3461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txBox="1"/>
          <p:nvPr/>
        </p:nvSpPr>
        <p:spPr>
          <a:xfrm>
            <a:off x="3072000" y="3765794"/>
            <a:ext cx="3000000" cy="6042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100">
                <a:solidFill>
                  <a:schemeClr val="lt1"/>
                </a:solidFill>
                <a:latin typeface="Overpass ExtraLight"/>
                <a:ea typeface="Overpass ExtraLight"/>
                <a:cs typeface="Overpass ExtraLight"/>
                <a:sym typeface="Overpass ExtraLight"/>
              </a:rPr>
              <a:t>CREDITS: This presentation template was created by</a:t>
            </a:r>
            <a:r>
              <a:rPr b="1" lang="en" sz="1100">
                <a:solidFill>
                  <a:schemeClr val="lt1"/>
                </a:solidFill>
                <a:latin typeface="Overpass"/>
                <a:ea typeface="Overpass"/>
                <a:cs typeface="Overpass"/>
                <a:sym typeface="Overpass"/>
              </a:rPr>
              <a:t> Slidesgo</a:t>
            </a:r>
            <a:r>
              <a:rPr lang="en" sz="1100">
                <a:solidFill>
                  <a:schemeClr val="lt1"/>
                </a:solidFill>
                <a:latin typeface="Overpass ExtraLight"/>
                <a:ea typeface="Overpass ExtraLight"/>
                <a:cs typeface="Overpass ExtraLight"/>
                <a:sym typeface="Overpass ExtraLight"/>
              </a:rPr>
              <a:t>, including icons by </a:t>
            </a:r>
            <a:r>
              <a:rPr b="1" lang="en" sz="1100">
                <a:solidFill>
                  <a:schemeClr val="lt1"/>
                </a:solidFill>
                <a:latin typeface="Overpass"/>
                <a:ea typeface="Overpass"/>
                <a:cs typeface="Overpass"/>
                <a:sym typeface="Overpass"/>
              </a:rPr>
              <a:t>Flaticon,</a:t>
            </a:r>
            <a:r>
              <a:rPr lang="en" sz="1100">
                <a:solidFill>
                  <a:schemeClr val="lt1"/>
                </a:solidFill>
                <a:latin typeface="Overpass ExtraLight"/>
                <a:ea typeface="Overpass ExtraLight"/>
                <a:cs typeface="Overpass ExtraLight"/>
                <a:sym typeface="Overpass ExtraLight"/>
              </a:rPr>
              <a:t> and infographics &amp; images by </a:t>
            </a:r>
            <a:r>
              <a:rPr b="1" lang="en" sz="1100">
                <a:solidFill>
                  <a:schemeClr val="lt1"/>
                </a:solidFill>
                <a:latin typeface="Overpass"/>
                <a:ea typeface="Overpass"/>
                <a:cs typeface="Overpass"/>
                <a:sym typeface="Overpass"/>
              </a:rPr>
              <a:t>Freepik. </a:t>
            </a:r>
            <a:endParaRPr b="1" sz="1100">
              <a:solidFill>
                <a:schemeClr val="lt1"/>
              </a:solidFill>
              <a:latin typeface="Overpass"/>
              <a:ea typeface="Overpass"/>
              <a:cs typeface="Overpass"/>
              <a:sym typeface="Overpass"/>
            </a:endParaRPr>
          </a:p>
        </p:txBody>
      </p:sp>
      <p:sp>
        <p:nvSpPr>
          <p:cNvPr id="238" name="Google Shape;238;p32"/>
          <p:cNvSpPr txBox="1"/>
          <p:nvPr>
            <p:ph type="title"/>
          </p:nvPr>
        </p:nvSpPr>
        <p:spPr>
          <a:xfrm>
            <a:off x="2680525" y="663091"/>
            <a:ext cx="3834300" cy="103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300"/>
              <a:buNone/>
              <a:defRPr sz="8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9" name="Google Shape;239;p32"/>
          <p:cNvSpPr txBox="1"/>
          <p:nvPr>
            <p:ph idx="1" type="subTitle"/>
          </p:nvPr>
        </p:nvSpPr>
        <p:spPr>
          <a:xfrm>
            <a:off x="2773100" y="1898029"/>
            <a:ext cx="3571500" cy="120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lt2"/>
                </a:solidFill>
                <a:latin typeface="Overpass Light"/>
                <a:ea typeface="Overpass Light"/>
                <a:cs typeface="Overpass Light"/>
                <a:sym typeface="Overpass Light"/>
              </a:defRPr>
            </a:lvl1pPr>
            <a:lvl2pPr lvl="1" rtl="0" algn="ctr">
              <a:lnSpc>
                <a:spcPct val="100000"/>
              </a:lnSpc>
              <a:spcBef>
                <a:spcPts val="0"/>
              </a:spcBef>
              <a:spcAft>
                <a:spcPts val="0"/>
              </a:spcAft>
              <a:buNone/>
              <a:defRPr sz="1400">
                <a:solidFill>
                  <a:schemeClr val="lt2"/>
                </a:solidFill>
              </a:defRPr>
            </a:lvl2pPr>
            <a:lvl3pPr lvl="2" rtl="0" algn="ctr">
              <a:lnSpc>
                <a:spcPct val="100000"/>
              </a:lnSpc>
              <a:spcBef>
                <a:spcPts val="0"/>
              </a:spcBef>
              <a:spcAft>
                <a:spcPts val="0"/>
              </a:spcAft>
              <a:buNone/>
              <a:defRPr sz="1400">
                <a:solidFill>
                  <a:schemeClr val="lt2"/>
                </a:solidFill>
              </a:defRPr>
            </a:lvl3pPr>
            <a:lvl4pPr lvl="3" rtl="0" algn="ctr">
              <a:lnSpc>
                <a:spcPct val="100000"/>
              </a:lnSpc>
              <a:spcBef>
                <a:spcPts val="0"/>
              </a:spcBef>
              <a:spcAft>
                <a:spcPts val="0"/>
              </a:spcAft>
              <a:buNone/>
              <a:defRPr sz="1400">
                <a:solidFill>
                  <a:schemeClr val="lt2"/>
                </a:solidFill>
              </a:defRPr>
            </a:lvl4pPr>
            <a:lvl5pPr lvl="4" rtl="0" algn="ctr">
              <a:lnSpc>
                <a:spcPct val="100000"/>
              </a:lnSpc>
              <a:spcBef>
                <a:spcPts val="0"/>
              </a:spcBef>
              <a:spcAft>
                <a:spcPts val="0"/>
              </a:spcAft>
              <a:buNone/>
              <a:defRPr sz="1400">
                <a:solidFill>
                  <a:schemeClr val="lt2"/>
                </a:solidFill>
              </a:defRPr>
            </a:lvl5pPr>
            <a:lvl6pPr lvl="5" rtl="0" algn="ctr">
              <a:lnSpc>
                <a:spcPct val="100000"/>
              </a:lnSpc>
              <a:spcBef>
                <a:spcPts val="0"/>
              </a:spcBef>
              <a:spcAft>
                <a:spcPts val="0"/>
              </a:spcAft>
              <a:buNone/>
              <a:defRPr sz="1400">
                <a:solidFill>
                  <a:schemeClr val="lt2"/>
                </a:solidFill>
              </a:defRPr>
            </a:lvl6pPr>
            <a:lvl7pPr lvl="6" rtl="0" algn="ctr">
              <a:lnSpc>
                <a:spcPct val="100000"/>
              </a:lnSpc>
              <a:spcBef>
                <a:spcPts val="0"/>
              </a:spcBef>
              <a:spcAft>
                <a:spcPts val="0"/>
              </a:spcAft>
              <a:buNone/>
              <a:defRPr sz="1400">
                <a:solidFill>
                  <a:schemeClr val="lt2"/>
                </a:solidFill>
              </a:defRPr>
            </a:lvl7pPr>
            <a:lvl8pPr lvl="7" rtl="0" algn="ctr">
              <a:lnSpc>
                <a:spcPct val="100000"/>
              </a:lnSpc>
              <a:spcBef>
                <a:spcPts val="0"/>
              </a:spcBef>
              <a:spcAft>
                <a:spcPts val="0"/>
              </a:spcAft>
              <a:buNone/>
              <a:defRPr sz="1400">
                <a:solidFill>
                  <a:schemeClr val="lt2"/>
                </a:solidFill>
              </a:defRPr>
            </a:lvl8pPr>
            <a:lvl9pPr lvl="8" rtl="0" algn="ctr">
              <a:lnSpc>
                <a:spcPct val="100000"/>
              </a:lnSpc>
              <a:spcBef>
                <a:spcPts val="0"/>
              </a:spcBef>
              <a:spcAft>
                <a:spcPts val="0"/>
              </a:spcAft>
              <a:buNone/>
              <a:defRPr sz="1400">
                <a:solidFill>
                  <a:schemeClr val="lt2"/>
                </a:solidFill>
              </a:defRPr>
            </a:lvl9pPr>
          </a:lstStyle>
          <a:p/>
        </p:txBody>
      </p:sp>
      <p:cxnSp>
        <p:nvCxnSpPr>
          <p:cNvPr id="240" name="Google Shape;240;p32"/>
          <p:cNvCxnSpPr/>
          <p:nvPr/>
        </p:nvCxnSpPr>
        <p:spPr>
          <a:xfrm>
            <a:off x="2661313" y="5037300"/>
            <a:ext cx="3872700" cy="0"/>
          </a:xfrm>
          <a:prstGeom prst="straightConnector1">
            <a:avLst/>
          </a:prstGeom>
          <a:noFill/>
          <a:ln cap="flat" cmpd="sng" w="19050">
            <a:solidFill>
              <a:schemeClr val="l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5"/>
          <p:cNvSpPr/>
          <p:nvPr/>
        </p:nvSpPr>
        <p:spPr>
          <a:xfrm>
            <a:off x="3189572" y="-61450"/>
            <a:ext cx="6166500" cy="52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txBox="1"/>
          <p:nvPr>
            <p:ph type="title"/>
          </p:nvPr>
        </p:nvSpPr>
        <p:spPr>
          <a:xfrm>
            <a:off x="233850" y="1794300"/>
            <a:ext cx="2782800" cy="1554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 name="Google Shape;34;p5"/>
          <p:cNvSpPr txBox="1"/>
          <p:nvPr>
            <p:ph idx="1" type="subTitle"/>
          </p:nvPr>
        </p:nvSpPr>
        <p:spPr>
          <a:xfrm>
            <a:off x="4153278" y="3146801"/>
            <a:ext cx="1837800" cy="3099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gn="r">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gn="r">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gn="r">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gn="r">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gn="r">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gn="r">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gn="r">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gn="r">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35" name="Google Shape;35;p5"/>
          <p:cNvSpPr txBox="1"/>
          <p:nvPr>
            <p:ph idx="2" type="subTitle"/>
          </p:nvPr>
        </p:nvSpPr>
        <p:spPr>
          <a:xfrm>
            <a:off x="3906378" y="3458361"/>
            <a:ext cx="2084700" cy="111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gn="r">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
        <p:nvSpPr>
          <p:cNvPr id="36" name="Google Shape;36;p5"/>
          <p:cNvSpPr txBox="1"/>
          <p:nvPr>
            <p:ph idx="3" type="subTitle"/>
          </p:nvPr>
        </p:nvSpPr>
        <p:spPr>
          <a:xfrm>
            <a:off x="6374237" y="580394"/>
            <a:ext cx="1920000" cy="309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b="1" sz="2200">
                <a:solidFill>
                  <a:schemeClr val="lt1"/>
                </a:solidFill>
                <a:latin typeface="Bebas Neue"/>
                <a:ea typeface="Bebas Neue"/>
                <a:cs typeface="Bebas Neue"/>
                <a:sym typeface="Bebas Neue"/>
              </a:defRPr>
            </a:lvl1pPr>
            <a:lvl2pPr lvl="1" rtl="0">
              <a:lnSpc>
                <a:spcPct val="100000"/>
              </a:lnSpc>
              <a:spcBef>
                <a:spcPts val="0"/>
              </a:spcBef>
              <a:spcAft>
                <a:spcPts val="0"/>
              </a:spcAft>
              <a:buNone/>
              <a:defRPr b="1"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b="1"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b="1"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b="1"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b="1"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b="1"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b="1"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b="1" sz="2200">
                <a:solidFill>
                  <a:schemeClr val="lt1"/>
                </a:solidFill>
                <a:latin typeface="Bebas Neue"/>
                <a:ea typeface="Bebas Neue"/>
                <a:cs typeface="Bebas Neue"/>
                <a:sym typeface="Bebas Neue"/>
              </a:defRPr>
            </a:lvl9pPr>
          </a:lstStyle>
          <a:p/>
        </p:txBody>
      </p:sp>
      <p:sp>
        <p:nvSpPr>
          <p:cNvPr id="37" name="Google Shape;37;p5"/>
          <p:cNvSpPr txBox="1"/>
          <p:nvPr>
            <p:ph idx="4" type="subTitle"/>
          </p:nvPr>
        </p:nvSpPr>
        <p:spPr>
          <a:xfrm>
            <a:off x="6374239" y="883466"/>
            <a:ext cx="2082300" cy="1113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500">
                <a:solidFill>
                  <a:schemeClr val="lt1"/>
                </a:solidFill>
                <a:latin typeface="Overpass Light"/>
                <a:ea typeface="Overpass Light"/>
                <a:cs typeface="Overpass Light"/>
                <a:sym typeface="Overpass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6391950" y="1898400"/>
            <a:ext cx="2169300" cy="134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 name="Google Shape;40;p6"/>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7"/>
          <p:cNvSpPr txBox="1"/>
          <p:nvPr>
            <p:ph idx="1" type="subTitle"/>
          </p:nvPr>
        </p:nvSpPr>
        <p:spPr>
          <a:xfrm>
            <a:off x="4863950" y="2269650"/>
            <a:ext cx="3566700" cy="117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p:txBody>
      </p:sp>
      <p:sp>
        <p:nvSpPr>
          <p:cNvPr id="43" name="Google Shape;43;p7"/>
          <p:cNvSpPr txBox="1"/>
          <p:nvPr>
            <p:ph type="title"/>
          </p:nvPr>
        </p:nvSpPr>
        <p:spPr>
          <a:xfrm>
            <a:off x="4863950" y="1696950"/>
            <a:ext cx="383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4" name="Google Shape;44;p7"/>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152400" y="2736075"/>
            <a:ext cx="5080800" cy="2138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8"/>
          <p:cNvCxnSpPr/>
          <p:nvPr/>
        </p:nvCxnSpPr>
        <p:spPr>
          <a:xfrm>
            <a:off x="101775" y="2736075"/>
            <a:ext cx="0" cy="2141400"/>
          </a:xfrm>
          <a:prstGeom prst="straightConnector1">
            <a:avLst/>
          </a:prstGeom>
          <a:noFill/>
          <a:ln cap="flat" cmpd="sng" w="19050">
            <a:solidFill>
              <a:schemeClr val="lt1"/>
            </a:solidFill>
            <a:prstDash val="solid"/>
            <a:round/>
            <a:headEnd len="med" w="med" type="none"/>
            <a:tailEnd len="med" w="med" type="none"/>
          </a:ln>
        </p:spPr>
      </p:cxnSp>
      <p:sp>
        <p:nvSpPr>
          <p:cNvPr id="49" name="Google Shape;49;p8"/>
          <p:cNvSpPr txBox="1"/>
          <p:nvPr>
            <p:ph idx="1" type="subTitle"/>
          </p:nvPr>
        </p:nvSpPr>
        <p:spPr>
          <a:xfrm>
            <a:off x="2540075" y="4178025"/>
            <a:ext cx="2093100" cy="489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2pPr>
            <a:lvl3pPr lvl="2"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3pPr>
            <a:lvl4pPr lvl="3"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4pPr>
            <a:lvl5pPr lvl="4"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5pPr>
            <a:lvl6pPr lvl="5"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6pPr>
            <a:lvl7pPr lvl="6"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7pPr>
            <a:lvl8pPr lvl="7"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8pPr>
            <a:lvl9pPr lvl="8" rtl="0">
              <a:lnSpc>
                <a:spcPct val="100000"/>
              </a:lnSpc>
              <a:spcBef>
                <a:spcPts val="0"/>
              </a:spcBef>
              <a:spcAft>
                <a:spcPts val="0"/>
              </a:spcAft>
              <a:buNone/>
              <a:defRPr sz="1700">
                <a:solidFill>
                  <a:schemeClr val="lt1"/>
                </a:solidFill>
                <a:latin typeface="Overpass Light"/>
                <a:ea typeface="Overpass Light"/>
                <a:cs typeface="Overpass Light"/>
                <a:sym typeface="Overpass Light"/>
              </a:defRPr>
            </a:lvl9pPr>
          </a:lstStyle>
          <a:p/>
        </p:txBody>
      </p:sp>
      <p:sp>
        <p:nvSpPr>
          <p:cNvPr id="50" name="Google Shape;50;p8"/>
          <p:cNvSpPr txBox="1"/>
          <p:nvPr>
            <p:ph idx="2" type="subTitle"/>
          </p:nvPr>
        </p:nvSpPr>
        <p:spPr>
          <a:xfrm>
            <a:off x="713225" y="2984199"/>
            <a:ext cx="3858600" cy="1220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b="1" sz="1900">
                <a:solidFill>
                  <a:schemeClr val="lt1"/>
                </a:solidFill>
              </a:defRPr>
            </a:lvl1pPr>
            <a:lvl2pPr lvl="1">
              <a:lnSpc>
                <a:spcPct val="100000"/>
              </a:lnSpc>
              <a:spcBef>
                <a:spcPts val="0"/>
              </a:spcBef>
              <a:spcAft>
                <a:spcPts val="0"/>
              </a:spcAft>
              <a:buNone/>
              <a:defRPr b="1" sz="1900">
                <a:solidFill>
                  <a:schemeClr val="lt1"/>
                </a:solidFill>
              </a:defRPr>
            </a:lvl2pPr>
            <a:lvl3pPr lvl="2">
              <a:lnSpc>
                <a:spcPct val="100000"/>
              </a:lnSpc>
              <a:spcBef>
                <a:spcPts val="0"/>
              </a:spcBef>
              <a:spcAft>
                <a:spcPts val="0"/>
              </a:spcAft>
              <a:buNone/>
              <a:defRPr b="1" sz="1900">
                <a:solidFill>
                  <a:schemeClr val="lt1"/>
                </a:solidFill>
              </a:defRPr>
            </a:lvl3pPr>
            <a:lvl4pPr lvl="3">
              <a:lnSpc>
                <a:spcPct val="100000"/>
              </a:lnSpc>
              <a:spcBef>
                <a:spcPts val="0"/>
              </a:spcBef>
              <a:spcAft>
                <a:spcPts val="0"/>
              </a:spcAft>
              <a:buNone/>
              <a:defRPr b="1" sz="1900">
                <a:solidFill>
                  <a:schemeClr val="lt1"/>
                </a:solidFill>
              </a:defRPr>
            </a:lvl4pPr>
            <a:lvl5pPr lvl="4">
              <a:lnSpc>
                <a:spcPct val="100000"/>
              </a:lnSpc>
              <a:spcBef>
                <a:spcPts val="0"/>
              </a:spcBef>
              <a:spcAft>
                <a:spcPts val="0"/>
              </a:spcAft>
              <a:buNone/>
              <a:defRPr b="1" sz="1900">
                <a:solidFill>
                  <a:schemeClr val="lt1"/>
                </a:solidFill>
              </a:defRPr>
            </a:lvl5pPr>
            <a:lvl6pPr lvl="5">
              <a:lnSpc>
                <a:spcPct val="100000"/>
              </a:lnSpc>
              <a:spcBef>
                <a:spcPts val="0"/>
              </a:spcBef>
              <a:spcAft>
                <a:spcPts val="0"/>
              </a:spcAft>
              <a:buNone/>
              <a:defRPr b="1" sz="1900">
                <a:solidFill>
                  <a:schemeClr val="lt1"/>
                </a:solidFill>
              </a:defRPr>
            </a:lvl6pPr>
            <a:lvl7pPr lvl="6">
              <a:lnSpc>
                <a:spcPct val="100000"/>
              </a:lnSpc>
              <a:spcBef>
                <a:spcPts val="0"/>
              </a:spcBef>
              <a:spcAft>
                <a:spcPts val="0"/>
              </a:spcAft>
              <a:buNone/>
              <a:defRPr b="1" sz="1900">
                <a:solidFill>
                  <a:schemeClr val="lt1"/>
                </a:solidFill>
              </a:defRPr>
            </a:lvl7pPr>
            <a:lvl8pPr lvl="7">
              <a:lnSpc>
                <a:spcPct val="100000"/>
              </a:lnSpc>
              <a:spcBef>
                <a:spcPts val="0"/>
              </a:spcBef>
              <a:spcAft>
                <a:spcPts val="0"/>
              </a:spcAft>
              <a:buNone/>
              <a:defRPr b="1" sz="1900">
                <a:solidFill>
                  <a:schemeClr val="lt1"/>
                </a:solidFill>
              </a:defRPr>
            </a:lvl8pPr>
            <a:lvl9pPr lvl="8">
              <a:lnSpc>
                <a:spcPct val="100000"/>
              </a:lnSpc>
              <a:spcBef>
                <a:spcPts val="0"/>
              </a:spcBef>
              <a:spcAft>
                <a:spcPts val="0"/>
              </a:spcAft>
              <a:buNone/>
              <a:defRPr b="1" sz="19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5" name="Google Shape;5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6" name="Google Shape;5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7" name="Shape 57"/>
        <p:cNvGrpSpPr/>
        <p:nvPr/>
      </p:nvGrpSpPr>
      <p:grpSpPr>
        <a:xfrm>
          <a:off x="0" y="0"/>
          <a:ext cx="0" cy="0"/>
          <a:chOff x="0" y="0"/>
          <a:chExt cx="0" cy="0"/>
        </a:xfrm>
      </p:grpSpPr>
      <p:sp>
        <p:nvSpPr>
          <p:cNvPr id="58" name="Google Shape;58;p10"/>
          <p:cNvSpPr/>
          <p:nvPr/>
        </p:nvSpPr>
        <p:spPr>
          <a:xfrm>
            <a:off x="101550" y="106200"/>
            <a:ext cx="8940900" cy="49311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34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4300"/>
              <a:buFont typeface="Bebas Neue"/>
              <a:buNone/>
              <a:defRPr b="1" sz="4300">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6234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indent="-317500" lvl="1" marL="9144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indent="-317500" lvl="2" marL="13716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indent="-317500" lvl="3" marL="18288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indent="-317500" lvl="4" marL="22860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indent="-317500" lvl="5" marL="27432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indent="-317500" lvl="6" marL="32004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indent="-317500" lvl="7" marL="36576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indent="-317500" lvl="8" marL="41148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6.jp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3"/>
          <p:cNvSpPr txBox="1"/>
          <p:nvPr>
            <p:ph idx="1" type="subTitle"/>
          </p:nvPr>
        </p:nvSpPr>
        <p:spPr>
          <a:xfrm>
            <a:off x="2364775" y="3681600"/>
            <a:ext cx="4417800" cy="36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Abigail Albuquerque, Aria Yan, Isabel Herrero Estrada, Megan Sin, Sandra Phan</a:t>
            </a:r>
            <a:endParaRPr/>
          </a:p>
        </p:txBody>
      </p:sp>
      <p:sp>
        <p:nvSpPr>
          <p:cNvPr id="246" name="Google Shape;246;p33"/>
          <p:cNvSpPr txBox="1"/>
          <p:nvPr>
            <p:ph type="ctrTitle"/>
          </p:nvPr>
        </p:nvSpPr>
        <p:spPr>
          <a:xfrm>
            <a:off x="227675" y="287825"/>
            <a:ext cx="8641500" cy="222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t>CASE STUDY 2:</a:t>
            </a:r>
            <a:endParaRPr sz="5200"/>
          </a:p>
          <a:p>
            <a:pPr indent="0" lvl="0" marL="0" rtl="0" algn="ctr">
              <a:spcBef>
                <a:spcPts val="0"/>
              </a:spcBef>
              <a:spcAft>
                <a:spcPts val="0"/>
              </a:spcAft>
              <a:buClr>
                <a:schemeClr val="dk1"/>
              </a:buClr>
              <a:buSzPts val="1100"/>
              <a:buFont typeface="Arial"/>
              <a:buNone/>
            </a:pPr>
            <a:r>
              <a:rPr lang="en" sz="5200"/>
              <a:t>PUTTING TWITTER DATA INTO THE CLOUD</a:t>
            </a:r>
            <a:endParaRPr sz="5200"/>
          </a:p>
        </p:txBody>
      </p:sp>
      <p:sp>
        <p:nvSpPr>
          <p:cNvPr id="247" name="Google Shape;247;p33"/>
          <p:cNvSpPr txBox="1"/>
          <p:nvPr/>
        </p:nvSpPr>
        <p:spPr>
          <a:xfrm>
            <a:off x="2907475" y="2763200"/>
            <a:ext cx="33324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 sz="4000">
                <a:solidFill>
                  <a:schemeClr val="lt1"/>
                </a:solidFill>
                <a:latin typeface="Bebas Neue"/>
                <a:ea typeface="Bebas Neue"/>
                <a:cs typeface="Bebas Neue"/>
                <a:sym typeface="Bebas Neue"/>
              </a:rPr>
              <a:t>Group 9</a:t>
            </a:r>
            <a:endParaRPr b="1" sz="4000">
              <a:solidFill>
                <a:schemeClr val="lt1"/>
              </a:solidFill>
              <a:latin typeface="Bebas Neue"/>
              <a:ea typeface="Bebas Neue"/>
              <a:cs typeface="Bebas Neue"/>
              <a:sym typeface="Bebas Neue"/>
            </a:endParaRPr>
          </a:p>
          <a:p>
            <a:pPr indent="0" lvl="0" marL="0" rtl="0" algn="l">
              <a:spcBef>
                <a:spcPts val="0"/>
              </a:spcBef>
              <a:spcAft>
                <a:spcPts val="0"/>
              </a:spcAft>
              <a:buNone/>
            </a:pPr>
            <a:r>
              <a:t/>
            </a:r>
            <a:endParaRPr>
              <a:latin typeface="Overpass"/>
              <a:ea typeface="Overpass"/>
              <a:cs typeface="Overpass"/>
              <a:sym typeface="Overpas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2"/>
          <p:cNvSpPr txBox="1"/>
          <p:nvPr>
            <p:ph type="title"/>
          </p:nvPr>
        </p:nvSpPr>
        <p:spPr>
          <a:xfrm>
            <a:off x="491400" y="1929600"/>
            <a:ext cx="6482100" cy="12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Some experiments with our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233850" y="1794300"/>
            <a:ext cx="2782800" cy="15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FREQUENCY aNALYSIS</a:t>
            </a:r>
            <a:endParaRPr/>
          </a:p>
        </p:txBody>
      </p:sp>
      <p:pic>
        <p:nvPicPr>
          <p:cNvPr id="333" name="Google Shape;333;p43"/>
          <p:cNvPicPr preferRelativeResize="0"/>
          <p:nvPr/>
        </p:nvPicPr>
        <p:blipFill>
          <a:blip r:embed="rId3">
            <a:alphaModFix/>
          </a:blip>
          <a:stretch>
            <a:fillRect/>
          </a:stretch>
        </p:blipFill>
        <p:spPr>
          <a:xfrm>
            <a:off x="5019591" y="0"/>
            <a:ext cx="283181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ph type="title"/>
          </p:nvPr>
        </p:nvSpPr>
        <p:spPr>
          <a:xfrm>
            <a:off x="233100" y="69275"/>
            <a:ext cx="8076600" cy="34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Data exploration using </a:t>
            </a:r>
            <a:r>
              <a:rPr lang="en" sz="2800"/>
              <a:t>Frequency analysis of retweets</a:t>
            </a:r>
            <a:endParaRPr sz="2800"/>
          </a:p>
        </p:txBody>
      </p:sp>
      <p:pic>
        <p:nvPicPr>
          <p:cNvPr id="339" name="Google Shape;339;p44"/>
          <p:cNvPicPr preferRelativeResize="0"/>
          <p:nvPr/>
        </p:nvPicPr>
        <p:blipFill>
          <a:blip r:embed="rId3">
            <a:alphaModFix/>
          </a:blip>
          <a:stretch>
            <a:fillRect/>
          </a:stretch>
        </p:blipFill>
        <p:spPr>
          <a:xfrm>
            <a:off x="174275" y="683688"/>
            <a:ext cx="8795474" cy="1322722"/>
          </a:xfrm>
          <a:prstGeom prst="rect">
            <a:avLst/>
          </a:prstGeom>
          <a:noFill/>
          <a:ln>
            <a:noFill/>
          </a:ln>
        </p:spPr>
      </p:pic>
      <p:pic>
        <p:nvPicPr>
          <p:cNvPr id="340" name="Google Shape;340;p44"/>
          <p:cNvPicPr preferRelativeResize="0"/>
          <p:nvPr/>
        </p:nvPicPr>
        <p:blipFill>
          <a:blip r:embed="rId4">
            <a:alphaModFix/>
          </a:blip>
          <a:stretch>
            <a:fillRect/>
          </a:stretch>
        </p:blipFill>
        <p:spPr>
          <a:xfrm>
            <a:off x="152400" y="2073837"/>
            <a:ext cx="8839204" cy="1407022"/>
          </a:xfrm>
          <a:prstGeom prst="rect">
            <a:avLst/>
          </a:prstGeom>
          <a:noFill/>
          <a:ln>
            <a:noFill/>
          </a:ln>
        </p:spPr>
      </p:pic>
      <p:pic>
        <p:nvPicPr>
          <p:cNvPr id="341" name="Google Shape;341;p44"/>
          <p:cNvPicPr preferRelativeResize="0"/>
          <p:nvPr/>
        </p:nvPicPr>
        <p:blipFill>
          <a:blip r:embed="rId5">
            <a:alphaModFix/>
          </a:blip>
          <a:stretch>
            <a:fillRect/>
          </a:stretch>
        </p:blipFill>
        <p:spPr>
          <a:xfrm>
            <a:off x="152400" y="3548275"/>
            <a:ext cx="8839199" cy="1322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5"/>
          <p:cNvSpPr txBox="1"/>
          <p:nvPr>
            <p:ph idx="1" type="subTitle"/>
          </p:nvPr>
        </p:nvSpPr>
        <p:spPr>
          <a:xfrm>
            <a:off x="621563" y="1104775"/>
            <a:ext cx="7878300" cy="36219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Learn public perception/ public feelings about issues. In our case public perception about other drivers /teams through sentiment analysis. </a:t>
            </a:r>
            <a:endParaRPr sz="2000"/>
          </a:p>
          <a:p>
            <a:pPr indent="0" lvl="0" marL="457200" rtl="0" algn="l">
              <a:spcBef>
                <a:spcPts val="0"/>
              </a:spcBef>
              <a:spcAft>
                <a:spcPts val="0"/>
              </a:spcAft>
              <a:buNone/>
            </a:pPr>
            <a:r>
              <a:t/>
            </a:r>
            <a:endParaRPr sz="2000"/>
          </a:p>
        </p:txBody>
      </p:sp>
      <p:sp>
        <p:nvSpPr>
          <p:cNvPr id="347" name="Google Shape;347;p45"/>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eventually…</a:t>
            </a:r>
            <a:endParaRPr/>
          </a:p>
        </p:txBody>
      </p:sp>
      <p:pic>
        <p:nvPicPr>
          <p:cNvPr id="348" name="Google Shape;348;p45"/>
          <p:cNvPicPr preferRelativeResize="0"/>
          <p:nvPr/>
        </p:nvPicPr>
        <p:blipFill rotWithShape="1">
          <a:blip r:embed="rId3">
            <a:alphaModFix/>
          </a:blip>
          <a:srcRect b="3613" l="0" r="0" t="27028"/>
          <a:stretch/>
        </p:blipFill>
        <p:spPr>
          <a:xfrm>
            <a:off x="0" y="2543025"/>
            <a:ext cx="9144000" cy="2690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6"/>
          <p:cNvSpPr txBox="1"/>
          <p:nvPr>
            <p:ph type="title"/>
          </p:nvPr>
        </p:nvSpPr>
        <p:spPr>
          <a:xfrm>
            <a:off x="351875" y="487150"/>
            <a:ext cx="8631300" cy="103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 for listening!</a:t>
            </a:r>
            <a:endParaRPr/>
          </a:p>
        </p:txBody>
      </p:sp>
      <p:sp>
        <p:nvSpPr>
          <p:cNvPr id="354" name="Google Shape;354;p46"/>
          <p:cNvSpPr txBox="1"/>
          <p:nvPr>
            <p:ph idx="1" type="subTitle"/>
          </p:nvPr>
        </p:nvSpPr>
        <p:spPr>
          <a:xfrm>
            <a:off x="2773100" y="1898029"/>
            <a:ext cx="3571500" cy="120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Do you have any questions?</a:t>
            </a:r>
            <a:endParaRPr sz="3800"/>
          </a:p>
          <a:p>
            <a:pPr indent="0" lvl="0" marL="0" rtl="0" algn="ctr">
              <a:spcBef>
                <a:spcPts val="0"/>
              </a:spcBef>
              <a:spcAft>
                <a:spcPts val="0"/>
              </a:spcAft>
              <a:buNone/>
            </a:pPr>
            <a:r>
              <a:t/>
            </a:r>
            <a:endParaRPr sz="700"/>
          </a:p>
          <a:p>
            <a:pPr indent="0" lvl="0" marL="0" rtl="0" algn="ctr">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4"/>
          <p:cNvSpPr txBox="1"/>
          <p:nvPr>
            <p:ph type="title"/>
          </p:nvPr>
        </p:nvSpPr>
        <p:spPr>
          <a:xfrm>
            <a:off x="489900" y="1133150"/>
            <a:ext cx="4257900" cy="278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7400"/>
              <a:t>Our </a:t>
            </a:r>
            <a:endParaRPr sz="7400"/>
          </a:p>
          <a:p>
            <a:pPr indent="0" lvl="0" marL="0" rtl="0" algn="l">
              <a:spcBef>
                <a:spcPts val="0"/>
              </a:spcBef>
              <a:spcAft>
                <a:spcPts val="0"/>
              </a:spcAft>
              <a:buNone/>
            </a:pPr>
            <a:r>
              <a:rPr lang="en" sz="7400"/>
              <a:t>Topic of interest</a:t>
            </a:r>
            <a:endParaRPr sz="7400"/>
          </a:p>
        </p:txBody>
      </p:sp>
      <p:pic>
        <p:nvPicPr>
          <p:cNvPr id="253" name="Google Shape;253;p34"/>
          <p:cNvPicPr preferRelativeResize="0"/>
          <p:nvPr/>
        </p:nvPicPr>
        <p:blipFill>
          <a:blip r:embed="rId3">
            <a:alphaModFix/>
          </a:blip>
          <a:stretch>
            <a:fillRect/>
          </a:stretch>
        </p:blipFill>
        <p:spPr>
          <a:xfrm>
            <a:off x="3952801" y="1216000"/>
            <a:ext cx="4604099" cy="25898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title"/>
          </p:nvPr>
        </p:nvSpPr>
        <p:spPr>
          <a:xfrm>
            <a:off x="625300" y="315813"/>
            <a:ext cx="7704000" cy="7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KEYWORDS WE SEARCHED FOR</a:t>
            </a:r>
            <a:endParaRPr/>
          </a:p>
        </p:txBody>
      </p:sp>
      <p:sp>
        <p:nvSpPr>
          <p:cNvPr id="259" name="Google Shape;259;p35"/>
          <p:cNvSpPr txBox="1"/>
          <p:nvPr>
            <p:ph idx="1" type="subTitle"/>
          </p:nvPr>
        </p:nvSpPr>
        <p:spPr>
          <a:xfrm>
            <a:off x="677079" y="1409525"/>
            <a:ext cx="2324100" cy="32787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1600"/>
              <a:t>f</a:t>
            </a:r>
            <a:r>
              <a:rPr lang="en" sz="1600"/>
              <a:t>ormula 1</a:t>
            </a:r>
            <a:endParaRPr sz="1600"/>
          </a:p>
          <a:p>
            <a:pPr indent="-330200" lvl="0" marL="457200" rtl="0" algn="l">
              <a:spcBef>
                <a:spcPts val="0"/>
              </a:spcBef>
              <a:spcAft>
                <a:spcPts val="0"/>
              </a:spcAft>
              <a:buSzPts val="1600"/>
              <a:buChar char="➔"/>
            </a:pPr>
            <a:r>
              <a:rPr lang="en" sz="1600"/>
              <a:t>f</a:t>
            </a:r>
            <a:r>
              <a:rPr lang="en" sz="1600"/>
              <a:t>ormula one</a:t>
            </a:r>
            <a:endParaRPr sz="1600"/>
          </a:p>
          <a:p>
            <a:pPr indent="-355600" lvl="0" marL="457200" rtl="0" algn="l">
              <a:spcBef>
                <a:spcPts val="0"/>
              </a:spcBef>
              <a:spcAft>
                <a:spcPts val="0"/>
              </a:spcAft>
              <a:buSzPts val="2000"/>
              <a:buChar char="➔"/>
            </a:pPr>
            <a:r>
              <a:rPr lang="en" sz="1600"/>
              <a:t>F1</a:t>
            </a:r>
            <a:endParaRPr sz="1600"/>
          </a:p>
          <a:p>
            <a:pPr indent="-355600" lvl="0" marL="457200" rtl="0" algn="l">
              <a:spcBef>
                <a:spcPts val="0"/>
              </a:spcBef>
              <a:spcAft>
                <a:spcPts val="0"/>
              </a:spcAft>
              <a:buSzPts val="2000"/>
              <a:buChar char="➔"/>
            </a:pPr>
            <a:r>
              <a:rPr lang="en" sz="1600"/>
              <a:t>Max Verstappen</a:t>
            </a:r>
            <a:endParaRPr sz="1600"/>
          </a:p>
          <a:p>
            <a:pPr indent="-355600" lvl="0" marL="457200" rtl="0" algn="l">
              <a:spcBef>
                <a:spcPts val="0"/>
              </a:spcBef>
              <a:spcAft>
                <a:spcPts val="0"/>
              </a:spcAft>
              <a:buSzPts val="2000"/>
              <a:buChar char="➔"/>
            </a:pPr>
            <a:r>
              <a:rPr lang="en" sz="1600"/>
              <a:t>Lewis Hamilton</a:t>
            </a:r>
            <a:endParaRPr sz="1600"/>
          </a:p>
          <a:p>
            <a:pPr indent="-355600" lvl="0" marL="457200" rtl="0" algn="l">
              <a:spcBef>
                <a:spcPts val="0"/>
              </a:spcBef>
              <a:spcAft>
                <a:spcPts val="0"/>
              </a:spcAft>
              <a:buSzPts val="2000"/>
              <a:buChar char="➔"/>
            </a:pPr>
            <a:r>
              <a:rPr lang="en" sz="1600"/>
              <a:t>Valterri Bottas</a:t>
            </a:r>
            <a:endParaRPr sz="1600"/>
          </a:p>
          <a:p>
            <a:pPr indent="-355600" lvl="0" marL="457200" rtl="0" algn="l">
              <a:spcBef>
                <a:spcPts val="0"/>
              </a:spcBef>
              <a:spcAft>
                <a:spcPts val="0"/>
              </a:spcAft>
              <a:buSzPts val="2000"/>
              <a:buChar char="➔"/>
            </a:pPr>
            <a:r>
              <a:rPr lang="en" sz="1600"/>
              <a:t>Sergio Perez</a:t>
            </a:r>
            <a:endParaRPr sz="1600"/>
          </a:p>
          <a:p>
            <a:pPr indent="-355600" lvl="0" marL="457200" rtl="0" algn="l">
              <a:spcBef>
                <a:spcPts val="0"/>
              </a:spcBef>
              <a:spcAft>
                <a:spcPts val="0"/>
              </a:spcAft>
              <a:buSzPts val="2000"/>
              <a:buChar char="➔"/>
            </a:pPr>
            <a:r>
              <a:rPr lang="en" sz="1600"/>
              <a:t>Carlos Sainz</a:t>
            </a:r>
            <a:endParaRPr sz="1600"/>
          </a:p>
          <a:p>
            <a:pPr indent="-355600" lvl="0" marL="457200" rtl="0" algn="l">
              <a:spcBef>
                <a:spcPts val="0"/>
              </a:spcBef>
              <a:spcAft>
                <a:spcPts val="0"/>
              </a:spcAft>
              <a:buSzPts val="2000"/>
              <a:buChar char="➔"/>
            </a:pPr>
            <a:r>
              <a:rPr lang="en" sz="1600"/>
              <a:t>Charles Leclerc</a:t>
            </a:r>
            <a:endParaRPr sz="1600"/>
          </a:p>
          <a:p>
            <a:pPr indent="0" lvl="0" marL="457200" rtl="0" algn="l">
              <a:spcBef>
                <a:spcPts val="0"/>
              </a:spcBef>
              <a:spcAft>
                <a:spcPts val="0"/>
              </a:spcAft>
              <a:buNone/>
            </a:pPr>
            <a:r>
              <a:t/>
            </a:r>
            <a:endParaRPr sz="1600"/>
          </a:p>
        </p:txBody>
      </p:sp>
      <p:sp>
        <p:nvSpPr>
          <p:cNvPr id="260" name="Google Shape;260;p35"/>
          <p:cNvSpPr txBox="1"/>
          <p:nvPr>
            <p:ph idx="1" type="subTitle"/>
          </p:nvPr>
        </p:nvSpPr>
        <p:spPr>
          <a:xfrm>
            <a:off x="3315254" y="1275000"/>
            <a:ext cx="2324100" cy="32787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1600"/>
              <a:t>Lance Stroll</a:t>
            </a:r>
            <a:endParaRPr sz="1600"/>
          </a:p>
          <a:p>
            <a:pPr indent="-355600" lvl="0" marL="457200" rtl="0" algn="l">
              <a:spcBef>
                <a:spcPts val="0"/>
              </a:spcBef>
              <a:spcAft>
                <a:spcPts val="0"/>
              </a:spcAft>
              <a:buSzPts val="2000"/>
              <a:buChar char="➔"/>
            </a:pPr>
            <a:r>
              <a:rPr lang="en" sz="1600"/>
              <a:t>Yuki Tsunoda</a:t>
            </a:r>
            <a:endParaRPr sz="1600"/>
          </a:p>
          <a:p>
            <a:pPr indent="-355600" lvl="0" marL="457200" rtl="0" algn="l">
              <a:spcBef>
                <a:spcPts val="0"/>
              </a:spcBef>
              <a:spcAft>
                <a:spcPts val="0"/>
              </a:spcAft>
              <a:buSzPts val="2000"/>
              <a:buChar char="➔"/>
            </a:pPr>
            <a:r>
              <a:rPr lang="en" sz="1600"/>
              <a:t>George Russell</a:t>
            </a:r>
            <a:endParaRPr sz="1600"/>
          </a:p>
          <a:p>
            <a:pPr indent="-355600" lvl="0" marL="457200" rtl="0" algn="l">
              <a:spcBef>
                <a:spcPts val="0"/>
              </a:spcBef>
              <a:spcAft>
                <a:spcPts val="0"/>
              </a:spcAft>
              <a:buSzPts val="2000"/>
              <a:buChar char="➔"/>
            </a:pPr>
            <a:r>
              <a:rPr lang="en" sz="1600"/>
              <a:t>Kimi </a:t>
            </a:r>
            <a:r>
              <a:rPr lang="en" sz="1600"/>
              <a:t>Raikkonen</a:t>
            </a:r>
            <a:endParaRPr sz="1600"/>
          </a:p>
          <a:p>
            <a:pPr indent="-355600" lvl="0" marL="457200" rtl="0" algn="l">
              <a:spcBef>
                <a:spcPts val="0"/>
              </a:spcBef>
              <a:spcAft>
                <a:spcPts val="0"/>
              </a:spcAft>
              <a:buSzPts val="2000"/>
              <a:buChar char="➔"/>
            </a:pPr>
            <a:r>
              <a:rPr lang="en" sz="1600"/>
              <a:t>Nicholas Latifi</a:t>
            </a:r>
            <a:endParaRPr sz="1600"/>
          </a:p>
          <a:p>
            <a:pPr indent="-355600" lvl="0" marL="457200" rtl="0" algn="l">
              <a:spcBef>
                <a:spcPts val="0"/>
              </a:spcBef>
              <a:spcAft>
                <a:spcPts val="0"/>
              </a:spcAft>
              <a:buSzPts val="2000"/>
              <a:buChar char="➔"/>
            </a:pPr>
            <a:r>
              <a:rPr lang="en" sz="1600"/>
              <a:t>Antonio Giovinazzi</a:t>
            </a:r>
            <a:endParaRPr sz="1600"/>
          </a:p>
          <a:p>
            <a:pPr indent="-355600" lvl="0" marL="457200" rtl="0" algn="l">
              <a:spcBef>
                <a:spcPts val="0"/>
              </a:spcBef>
              <a:spcAft>
                <a:spcPts val="0"/>
              </a:spcAft>
              <a:buSzPts val="2000"/>
              <a:buChar char="➔"/>
            </a:pPr>
            <a:r>
              <a:rPr lang="en" sz="1600"/>
              <a:t>Fernando Alonso</a:t>
            </a:r>
            <a:endParaRPr sz="1600"/>
          </a:p>
          <a:p>
            <a:pPr indent="-355600" lvl="0" marL="457200" rtl="0" algn="l">
              <a:spcBef>
                <a:spcPts val="0"/>
              </a:spcBef>
              <a:spcAft>
                <a:spcPts val="0"/>
              </a:spcAft>
              <a:buSzPts val="2000"/>
              <a:buChar char="➔"/>
            </a:pPr>
            <a:r>
              <a:rPr lang="en" sz="1600"/>
              <a:t>Esteban Ocon</a:t>
            </a:r>
            <a:endParaRPr sz="1600"/>
          </a:p>
        </p:txBody>
      </p:sp>
      <p:sp>
        <p:nvSpPr>
          <p:cNvPr id="261" name="Google Shape;261;p35"/>
          <p:cNvSpPr txBox="1"/>
          <p:nvPr>
            <p:ph idx="1" type="subTitle"/>
          </p:nvPr>
        </p:nvSpPr>
        <p:spPr>
          <a:xfrm>
            <a:off x="6251604" y="1409525"/>
            <a:ext cx="2324100" cy="32787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Char char="➔"/>
            </a:pPr>
            <a:r>
              <a:rPr lang="en" sz="1600"/>
              <a:t>Mick Schumacher</a:t>
            </a:r>
            <a:endParaRPr sz="1600"/>
          </a:p>
          <a:p>
            <a:pPr indent="-355600" lvl="0" marL="457200" rtl="0" algn="l">
              <a:spcBef>
                <a:spcPts val="0"/>
              </a:spcBef>
              <a:spcAft>
                <a:spcPts val="0"/>
              </a:spcAft>
              <a:buSzPts val="2000"/>
              <a:buChar char="➔"/>
            </a:pPr>
            <a:r>
              <a:rPr lang="en" sz="1600"/>
              <a:t>Nikita Mazepin</a:t>
            </a:r>
            <a:endParaRPr sz="1600"/>
          </a:p>
          <a:p>
            <a:pPr indent="-355600" lvl="0" marL="457200" rtl="0" algn="l">
              <a:spcBef>
                <a:spcPts val="0"/>
              </a:spcBef>
              <a:spcAft>
                <a:spcPts val="0"/>
              </a:spcAft>
              <a:buSzPts val="2000"/>
              <a:buChar char="➔"/>
            </a:pPr>
            <a:r>
              <a:rPr lang="en" sz="1600"/>
              <a:t>Alex Albon</a:t>
            </a:r>
            <a:endParaRPr sz="1600"/>
          </a:p>
          <a:p>
            <a:pPr indent="-355600" lvl="0" marL="457200" rtl="0" algn="l">
              <a:spcBef>
                <a:spcPts val="0"/>
              </a:spcBef>
              <a:spcAft>
                <a:spcPts val="0"/>
              </a:spcAft>
              <a:buSzPts val="2000"/>
              <a:buChar char="➔"/>
            </a:pPr>
            <a:r>
              <a:rPr lang="en" sz="1600"/>
              <a:t>Guanyu Zhou</a:t>
            </a:r>
            <a:endParaRPr sz="1600"/>
          </a:p>
          <a:p>
            <a:pPr indent="-355600" lvl="0" marL="457200" rtl="0" algn="l">
              <a:spcBef>
                <a:spcPts val="0"/>
              </a:spcBef>
              <a:spcAft>
                <a:spcPts val="0"/>
              </a:spcAft>
              <a:buSzPts val="2000"/>
              <a:buChar char="➔"/>
            </a:pPr>
            <a:r>
              <a:rPr lang="en" sz="1600"/>
              <a:t>fia</a:t>
            </a:r>
            <a:endParaRPr sz="1600"/>
          </a:p>
          <a:p>
            <a:pPr indent="-355600" lvl="0" marL="457200" rtl="0" algn="l">
              <a:spcBef>
                <a:spcPts val="0"/>
              </a:spcBef>
              <a:spcAft>
                <a:spcPts val="0"/>
              </a:spcAft>
              <a:buSzPts val="2000"/>
              <a:buChar char="➔"/>
            </a:pPr>
            <a:r>
              <a:rPr lang="en" sz="1600"/>
              <a:t>Daniel Ricciardo</a:t>
            </a:r>
            <a:endParaRPr sz="1600"/>
          </a:p>
          <a:p>
            <a:pPr indent="-355600" lvl="0" marL="457200" rtl="0" algn="l">
              <a:spcBef>
                <a:spcPts val="0"/>
              </a:spcBef>
              <a:spcAft>
                <a:spcPts val="0"/>
              </a:spcAft>
              <a:buSzPts val="2000"/>
              <a:buChar char="➔"/>
            </a:pPr>
            <a:r>
              <a:rPr lang="en" sz="1600"/>
              <a:t>Pierre Gasly</a:t>
            </a:r>
            <a:endParaRPr sz="1600"/>
          </a:p>
          <a:p>
            <a:pPr indent="-355600" lvl="0" marL="457200" rtl="0" algn="l">
              <a:spcBef>
                <a:spcPts val="0"/>
              </a:spcBef>
              <a:spcAft>
                <a:spcPts val="0"/>
              </a:spcAft>
              <a:buSzPts val="2000"/>
              <a:buChar char="➔"/>
            </a:pPr>
            <a:r>
              <a:rPr lang="en" sz="1600"/>
              <a:t>Sebastian Vettel</a:t>
            </a:r>
            <a:endParaRPr sz="1600"/>
          </a:p>
          <a:p>
            <a:pPr indent="0" lvl="0" marL="457200" rtl="0" algn="l">
              <a:spcBef>
                <a:spcPts val="0"/>
              </a:spcBef>
              <a:spcAft>
                <a:spcPts val="0"/>
              </a:spcAft>
              <a:buNone/>
            </a:pPr>
            <a:r>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6"/>
          <p:cNvSpPr txBox="1"/>
          <p:nvPr>
            <p:ph type="title"/>
          </p:nvPr>
        </p:nvSpPr>
        <p:spPr>
          <a:xfrm>
            <a:off x="6104377" y="1898400"/>
            <a:ext cx="2670300" cy="134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Sampling </a:t>
            </a:r>
            <a:endParaRPr sz="5500"/>
          </a:p>
          <a:p>
            <a:pPr indent="0" lvl="0" marL="0" rtl="0" algn="ctr">
              <a:spcBef>
                <a:spcPts val="0"/>
              </a:spcBef>
              <a:spcAft>
                <a:spcPts val="0"/>
              </a:spcAft>
              <a:buNone/>
            </a:pPr>
            <a:r>
              <a:rPr lang="en" sz="5500"/>
              <a:t>Data</a:t>
            </a:r>
            <a:endParaRPr sz="5500"/>
          </a:p>
        </p:txBody>
      </p:sp>
      <p:sp>
        <p:nvSpPr>
          <p:cNvPr id="267" name="Google Shape;267;p36"/>
          <p:cNvSpPr txBox="1"/>
          <p:nvPr>
            <p:ph idx="1" type="subTitle"/>
          </p:nvPr>
        </p:nvSpPr>
        <p:spPr>
          <a:xfrm>
            <a:off x="1333325" y="1898400"/>
            <a:ext cx="3165300" cy="656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t>Tweets collected in total</a:t>
            </a:r>
            <a:endParaRPr sz="2600"/>
          </a:p>
        </p:txBody>
      </p:sp>
      <p:sp>
        <p:nvSpPr>
          <p:cNvPr id="268" name="Google Shape;268;p36"/>
          <p:cNvSpPr txBox="1"/>
          <p:nvPr>
            <p:ph idx="2" type="subTitle"/>
          </p:nvPr>
        </p:nvSpPr>
        <p:spPr>
          <a:xfrm>
            <a:off x="1978764" y="2772309"/>
            <a:ext cx="1874400" cy="47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800"/>
              <a:t>~3400</a:t>
            </a:r>
            <a:endParaRPr sz="3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7"/>
          <p:cNvSpPr txBox="1"/>
          <p:nvPr>
            <p:ph type="title"/>
          </p:nvPr>
        </p:nvSpPr>
        <p:spPr>
          <a:xfrm>
            <a:off x="674251" y="168500"/>
            <a:ext cx="7795500" cy="7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SEARCHING MongoDB</a:t>
            </a:r>
            <a:endParaRPr/>
          </a:p>
        </p:txBody>
      </p:sp>
      <p:sp>
        <p:nvSpPr>
          <p:cNvPr id="274" name="Google Shape;274;p37"/>
          <p:cNvSpPr txBox="1"/>
          <p:nvPr>
            <p:ph idx="1" type="subTitle"/>
          </p:nvPr>
        </p:nvSpPr>
        <p:spPr>
          <a:xfrm>
            <a:off x="441638" y="564700"/>
            <a:ext cx="8139900" cy="117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We chose to search and extract tweets that had been retweeted with keyword ‘2022’. </a:t>
            </a:r>
            <a:endParaRPr b="0"/>
          </a:p>
        </p:txBody>
      </p:sp>
      <p:pic>
        <p:nvPicPr>
          <p:cNvPr id="275" name="Google Shape;275;p37"/>
          <p:cNvPicPr preferRelativeResize="0"/>
          <p:nvPr/>
        </p:nvPicPr>
        <p:blipFill>
          <a:blip r:embed="rId3">
            <a:alphaModFix/>
          </a:blip>
          <a:stretch>
            <a:fillRect/>
          </a:stretch>
        </p:blipFill>
        <p:spPr>
          <a:xfrm>
            <a:off x="152400" y="2905275"/>
            <a:ext cx="8839202" cy="813749"/>
          </a:xfrm>
          <a:prstGeom prst="rect">
            <a:avLst/>
          </a:prstGeom>
          <a:noFill/>
          <a:ln>
            <a:noFill/>
          </a:ln>
        </p:spPr>
      </p:pic>
      <p:pic>
        <p:nvPicPr>
          <p:cNvPr id="276" name="Google Shape;276;p37"/>
          <p:cNvPicPr preferRelativeResize="0"/>
          <p:nvPr/>
        </p:nvPicPr>
        <p:blipFill>
          <a:blip r:embed="rId4">
            <a:alphaModFix/>
          </a:blip>
          <a:stretch>
            <a:fillRect/>
          </a:stretch>
        </p:blipFill>
        <p:spPr>
          <a:xfrm>
            <a:off x="218813" y="3719035"/>
            <a:ext cx="2176594" cy="1176867"/>
          </a:xfrm>
          <a:prstGeom prst="rect">
            <a:avLst/>
          </a:prstGeom>
          <a:noFill/>
          <a:ln>
            <a:noFill/>
          </a:ln>
        </p:spPr>
      </p:pic>
      <p:pic>
        <p:nvPicPr>
          <p:cNvPr id="277" name="Google Shape;277;p37"/>
          <p:cNvPicPr preferRelativeResize="0"/>
          <p:nvPr/>
        </p:nvPicPr>
        <p:blipFill>
          <a:blip r:embed="rId5">
            <a:alphaModFix/>
          </a:blip>
          <a:stretch>
            <a:fillRect/>
          </a:stretch>
        </p:blipFill>
        <p:spPr>
          <a:xfrm>
            <a:off x="2395407" y="3719034"/>
            <a:ext cx="2176594" cy="1176884"/>
          </a:xfrm>
          <a:prstGeom prst="rect">
            <a:avLst/>
          </a:prstGeom>
          <a:noFill/>
          <a:ln>
            <a:noFill/>
          </a:ln>
        </p:spPr>
      </p:pic>
      <p:pic>
        <p:nvPicPr>
          <p:cNvPr id="278" name="Google Shape;278;p37"/>
          <p:cNvPicPr preferRelativeResize="0"/>
          <p:nvPr/>
        </p:nvPicPr>
        <p:blipFill>
          <a:blip r:embed="rId6">
            <a:alphaModFix/>
          </a:blip>
          <a:stretch>
            <a:fillRect/>
          </a:stretch>
        </p:blipFill>
        <p:spPr>
          <a:xfrm>
            <a:off x="4572001" y="3719046"/>
            <a:ext cx="2176594" cy="1176879"/>
          </a:xfrm>
          <a:prstGeom prst="rect">
            <a:avLst/>
          </a:prstGeom>
          <a:noFill/>
          <a:ln>
            <a:noFill/>
          </a:ln>
        </p:spPr>
      </p:pic>
      <p:pic>
        <p:nvPicPr>
          <p:cNvPr id="279" name="Google Shape;279;p37"/>
          <p:cNvPicPr preferRelativeResize="0"/>
          <p:nvPr/>
        </p:nvPicPr>
        <p:blipFill>
          <a:blip r:embed="rId7">
            <a:alphaModFix/>
          </a:blip>
          <a:stretch>
            <a:fillRect/>
          </a:stretch>
        </p:blipFill>
        <p:spPr>
          <a:xfrm>
            <a:off x="6748595" y="3719025"/>
            <a:ext cx="2176594" cy="1176890"/>
          </a:xfrm>
          <a:prstGeom prst="rect">
            <a:avLst/>
          </a:prstGeom>
          <a:noFill/>
          <a:ln>
            <a:noFill/>
          </a:ln>
        </p:spPr>
      </p:pic>
      <p:pic>
        <p:nvPicPr>
          <p:cNvPr id="280" name="Google Shape;280;p37"/>
          <p:cNvPicPr preferRelativeResize="0"/>
          <p:nvPr/>
        </p:nvPicPr>
        <p:blipFill>
          <a:blip r:embed="rId8">
            <a:alphaModFix/>
          </a:blip>
          <a:stretch>
            <a:fillRect/>
          </a:stretch>
        </p:blipFill>
        <p:spPr>
          <a:xfrm>
            <a:off x="412375" y="1280850"/>
            <a:ext cx="8512823" cy="1624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8"/>
          <p:cNvSpPr txBox="1"/>
          <p:nvPr>
            <p:ph type="title"/>
          </p:nvPr>
        </p:nvSpPr>
        <p:spPr>
          <a:xfrm>
            <a:off x="674251" y="168500"/>
            <a:ext cx="7795500" cy="7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SEARCHING MongoDB</a:t>
            </a:r>
            <a:endParaRPr/>
          </a:p>
        </p:txBody>
      </p:sp>
      <p:sp>
        <p:nvSpPr>
          <p:cNvPr id="286" name="Google Shape;286;p38"/>
          <p:cNvSpPr txBox="1"/>
          <p:nvPr>
            <p:ph idx="1" type="subTitle"/>
          </p:nvPr>
        </p:nvSpPr>
        <p:spPr>
          <a:xfrm>
            <a:off x="441638" y="564700"/>
            <a:ext cx="8139900" cy="117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We chose to search and extract tweets that had been retweeted with keyword ‘win’. </a:t>
            </a:r>
            <a:endParaRPr b="0"/>
          </a:p>
        </p:txBody>
      </p:sp>
      <p:pic>
        <p:nvPicPr>
          <p:cNvPr id="287" name="Google Shape;287;p38"/>
          <p:cNvPicPr preferRelativeResize="0"/>
          <p:nvPr/>
        </p:nvPicPr>
        <p:blipFill>
          <a:blip r:embed="rId3">
            <a:alphaModFix/>
          </a:blip>
          <a:stretch>
            <a:fillRect/>
          </a:stretch>
        </p:blipFill>
        <p:spPr>
          <a:xfrm>
            <a:off x="152400" y="1741600"/>
            <a:ext cx="8839198" cy="26001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9"/>
          <p:cNvPicPr preferRelativeResize="0"/>
          <p:nvPr/>
        </p:nvPicPr>
        <p:blipFill>
          <a:blip r:embed="rId3">
            <a:alphaModFix/>
          </a:blip>
          <a:stretch>
            <a:fillRect/>
          </a:stretch>
        </p:blipFill>
        <p:spPr>
          <a:xfrm>
            <a:off x="168025" y="229175"/>
            <a:ext cx="4461849" cy="3078450"/>
          </a:xfrm>
          <a:prstGeom prst="rect">
            <a:avLst/>
          </a:prstGeom>
          <a:noFill/>
          <a:ln>
            <a:noFill/>
          </a:ln>
        </p:spPr>
      </p:pic>
      <p:pic>
        <p:nvPicPr>
          <p:cNvPr id="293" name="Google Shape;293;p39"/>
          <p:cNvPicPr preferRelativeResize="0"/>
          <p:nvPr/>
        </p:nvPicPr>
        <p:blipFill>
          <a:blip r:embed="rId4">
            <a:alphaModFix/>
          </a:blip>
          <a:stretch>
            <a:fillRect/>
          </a:stretch>
        </p:blipFill>
        <p:spPr>
          <a:xfrm>
            <a:off x="4562574" y="604700"/>
            <a:ext cx="4209327" cy="4259353"/>
          </a:xfrm>
          <a:prstGeom prst="rect">
            <a:avLst/>
          </a:prstGeom>
          <a:noFill/>
          <a:ln>
            <a:noFill/>
          </a:ln>
        </p:spPr>
      </p:pic>
      <p:pic>
        <p:nvPicPr>
          <p:cNvPr id="294" name="Google Shape;294;p39"/>
          <p:cNvPicPr preferRelativeResize="0"/>
          <p:nvPr/>
        </p:nvPicPr>
        <p:blipFill>
          <a:blip r:embed="rId5">
            <a:alphaModFix/>
          </a:blip>
          <a:stretch>
            <a:fillRect/>
          </a:stretch>
        </p:blipFill>
        <p:spPr>
          <a:xfrm>
            <a:off x="224750" y="3435426"/>
            <a:ext cx="4961024" cy="149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idx="1" type="subTitle"/>
          </p:nvPr>
        </p:nvSpPr>
        <p:spPr>
          <a:xfrm>
            <a:off x="4758225" y="2066850"/>
            <a:ext cx="4130700" cy="1176900"/>
          </a:xfrm>
          <a:prstGeom prst="rect">
            <a:avLst/>
          </a:prstGeom>
        </p:spPr>
        <p:txBody>
          <a:bodyPr anchorCtr="0" anchor="ctr" bIns="91425" lIns="91425" spcFirstLastPara="1" rIns="91425" wrap="square" tIns="91425">
            <a:noAutofit/>
          </a:bodyPr>
          <a:lstStyle/>
          <a:p>
            <a:pPr indent="-387350" lvl="0" marL="457200" rtl="0" algn="l">
              <a:spcBef>
                <a:spcPts val="0"/>
              </a:spcBef>
              <a:spcAft>
                <a:spcPts val="0"/>
              </a:spcAft>
              <a:buSzPts val="2500"/>
              <a:buChar char="➔"/>
            </a:pPr>
            <a:r>
              <a:rPr lang="en" sz="2100"/>
              <a:t>How </a:t>
            </a:r>
            <a:r>
              <a:rPr lang="en" sz="2100"/>
              <a:t>the frequency of keywords (ex: driver’s names) can be used to develop a product or solution that can be sold to companies.</a:t>
            </a:r>
            <a:endParaRPr sz="2100"/>
          </a:p>
        </p:txBody>
      </p:sp>
      <p:sp>
        <p:nvSpPr>
          <p:cNvPr id="300" name="Google Shape;300;p40"/>
          <p:cNvSpPr txBox="1"/>
          <p:nvPr>
            <p:ph type="title"/>
          </p:nvPr>
        </p:nvSpPr>
        <p:spPr>
          <a:xfrm>
            <a:off x="4785375" y="620475"/>
            <a:ext cx="4076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800"/>
              <a:t>Our business question</a:t>
            </a:r>
            <a:endParaRPr sz="3800"/>
          </a:p>
        </p:txBody>
      </p:sp>
      <p:cxnSp>
        <p:nvCxnSpPr>
          <p:cNvPr id="301" name="Google Shape;301;p40"/>
          <p:cNvCxnSpPr/>
          <p:nvPr/>
        </p:nvCxnSpPr>
        <p:spPr>
          <a:xfrm rot="10800000">
            <a:off x="102075" y="108900"/>
            <a:ext cx="0" cy="4919700"/>
          </a:xfrm>
          <a:prstGeom prst="straightConnector1">
            <a:avLst/>
          </a:prstGeom>
          <a:noFill/>
          <a:ln cap="flat" cmpd="sng" w="19050">
            <a:solidFill>
              <a:schemeClr val="lt1"/>
            </a:solidFill>
            <a:prstDash val="solid"/>
            <a:round/>
            <a:headEnd len="med" w="med" type="none"/>
            <a:tailEnd len="med" w="med" type="none"/>
          </a:ln>
        </p:spPr>
      </p:cxnSp>
      <p:cxnSp>
        <p:nvCxnSpPr>
          <p:cNvPr id="302" name="Google Shape;302;p40"/>
          <p:cNvCxnSpPr/>
          <p:nvPr/>
        </p:nvCxnSpPr>
        <p:spPr>
          <a:xfrm rot="10800000">
            <a:off x="90450" y="503637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303" name="Google Shape;303;p40"/>
          <p:cNvCxnSpPr/>
          <p:nvPr/>
        </p:nvCxnSpPr>
        <p:spPr>
          <a:xfrm rot="10800000">
            <a:off x="90450" y="101275"/>
            <a:ext cx="4473000" cy="0"/>
          </a:xfrm>
          <a:prstGeom prst="straightConnector1">
            <a:avLst/>
          </a:prstGeom>
          <a:noFill/>
          <a:ln cap="flat" cmpd="sng" w="19050">
            <a:solidFill>
              <a:schemeClr val="lt1"/>
            </a:solidFill>
            <a:prstDash val="solid"/>
            <a:round/>
            <a:headEnd len="med" w="med" type="none"/>
            <a:tailEnd len="med" w="med" type="none"/>
          </a:ln>
        </p:spPr>
      </p:cxnSp>
      <p:pic>
        <p:nvPicPr>
          <p:cNvPr id="304" name="Google Shape;304;p40"/>
          <p:cNvPicPr preferRelativeResize="0"/>
          <p:nvPr/>
        </p:nvPicPr>
        <p:blipFill>
          <a:blip r:embed="rId3">
            <a:alphaModFix/>
          </a:blip>
          <a:stretch>
            <a:fillRect/>
          </a:stretch>
        </p:blipFill>
        <p:spPr>
          <a:xfrm>
            <a:off x="0" y="-3000"/>
            <a:ext cx="4664099" cy="5143500"/>
          </a:xfrm>
          <a:prstGeom prst="rect">
            <a:avLst/>
          </a:prstGeom>
          <a:noFill/>
          <a:ln>
            <a:noFill/>
          </a:ln>
        </p:spPr>
      </p:pic>
      <p:cxnSp>
        <p:nvCxnSpPr>
          <p:cNvPr id="305" name="Google Shape;305;p40"/>
          <p:cNvCxnSpPr/>
          <p:nvPr/>
        </p:nvCxnSpPr>
        <p:spPr>
          <a:xfrm rot="10800000">
            <a:off x="171650" y="11162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306" name="Google Shape;306;p40"/>
          <p:cNvCxnSpPr/>
          <p:nvPr/>
        </p:nvCxnSpPr>
        <p:spPr>
          <a:xfrm rot="10800000">
            <a:off x="191100" y="503637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307" name="Google Shape;307;p40"/>
          <p:cNvCxnSpPr/>
          <p:nvPr/>
        </p:nvCxnSpPr>
        <p:spPr>
          <a:xfrm rot="10800000">
            <a:off x="171650" y="108900"/>
            <a:ext cx="0" cy="4919700"/>
          </a:xfrm>
          <a:prstGeom prst="straightConnector1">
            <a:avLst/>
          </a:prstGeom>
          <a:noFill/>
          <a:ln cap="flat" cmpd="sng" w="19050">
            <a:solidFill>
              <a:schemeClr val="lt1"/>
            </a:solidFill>
            <a:prstDash val="solid"/>
            <a:round/>
            <a:headEnd len="med" w="med" type="none"/>
            <a:tailEnd len="med" w="med" type="none"/>
          </a:ln>
        </p:spPr>
      </p:cxnSp>
      <p:pic>
        <p:nvPicPr>
          <p:cNvPr id="308" name="Google Shape;308;p40"/>
          <p:cNvPicPr preferRelativeResize="0"/>
          <p:nvPr/>
        </p:nvPicPr>
        <p:blipFill rotWithShape="1">
          <a:blip r:embed="rId4">
            <a:alphaModFix/>
          </a:blip>
          <a:srcRect b="0" l="0" r="24919" t="0"/>
          <a:stretch/>
        </p:blipFill>
        <p:spPr>
          <a:xfrm>
            <a:off x="-2201200" y="-3000"/>
            <a:ext cx="6865300" cy="51434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1"/>
          <p:cNvSpPr txBox="1"/>
          <p:nvPr>
            <p:ph type="title"/>
          </p:nvPr>
        </p:nvSpPr>
        <p:spPr>
          <a:xfrm>
            <a:off x="4906575" y="830675"/>
            <a:ext cx="383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business case</a:t>
            </a:r>
            <a:endParaRPr/>
          </a:p>
        </p:txBody>
      </p:sp>
      <p:cxnSp>
        <p:nvCxnSpPr>
          <p:cNvPr id="314" name="Google Shape;314;p41"/>
          <p:cNvCxnSpPr/>
          <p:nvPr/>
        </p:nvCxnSpPr>
        <p:spPr>
          <a:xfrm rot="10800000">
            <a:off x="102075" y="108900"/>
            <a:ext cx="0" cy="4919700"/>
          </a:xfrm>
          <a:prstGeom prst="straightConnector1">
            <a:avLst/>
          </a:prstGeom>
          <a:noFill/>
          <a:ln cap="flat" cmpd="sng" w="19050">
            <a:solidFill>
              <a:schemeClr val="lt1"/>
            </a:solidFill>
            <a:prstDash val="solid"/>
            <a:round/>
            <a:headEnd len="med" w="med" type="none"/>
            <a:tailEnd len="med" w="med" type="none"/>
          </a:ln>
        </p:spPr>
      </p:cxnSp>
      <p:cxnSp>
        <p:nvCxnSpPr>
          <p:cNvPr id="315" name="Google Shape;315;p41"/>
          <p:cNvCxnSpPr/>
          <p:nvPr/>
        </p:nvCxnSpPr>
        <p:spPr>
          <a:xfrm rot="10800000">
            <a:off x="90450" y="503637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316" name="Google Shape;316;p41"/>
          <p:cNvCxnSpPr/>
          <p:nvPr/>
        </p:nvCxnSpPr>
        <p:spPr>
          <a:xfrm rot="10800000">
            <a:off x="90450" y="101275"/>
            <a:ext cx="4473000" cy="0"/>
          </a:xfrm>
          <a:prstGeom prst="straightConnector1">
            <a:avLst/>
          </a:prstGeom>
          <a:noFill/>
          <a:ln cap="flat" cmpd="sng" w="19050">
            <a:solidFill>
              <a:schemeClr val="lt1"/>
            </a:solidFill>
            <a:prstDash val="solid"/>
            <a:round/>
            <a:headEnd len="med" w="med" type="none"/>
            <a:tailEnd len="med" w="med" type="none"/>
          </a:ln>
        </p:spPr>
      </p:cxnSp>
      <p:pic>
        <p:nvPicPr>
          <p:cNvPr id="317" name="Google Shape;317;p41"/>
          <p:cNvPicPr preferRelativeResize="0"/>
          <p:nvPr/>
        </p:nvPicPr>
        <p:blipFill>
          <a:blip r:embed="rId3">
            <a:alphaModFix/>
          </a:blip>
          <a:stretch>
            <a:fillRect/>
          </a:stretch>
        </p:blipFill>
        <p:spPr>
          <a:xfrm>
            <a:off x="0" y="-3000"/>
            <a:ext cx="4664099" cy="5143500"/>
          </a:xfrm>
          <a:prstGeom prst="rect">
            <a:avLst/>
          </a:prstGeom>
          <a:noFill/>
          <a:ln>
            <a:noFill/>
          </a:ln>
        </p:spPr>
      </p:pic>
      <p:cxnSp>
        <p:nvCxnSpPr>
          <p:cNvPr id="318" name="Google Shape;318;p41"/>
          <p:cNvCxnSpPr/>
          <p:nvPr/>
        </p:nvCxnSpPr>
        <p:spPr>
          <a:xfrm rot="10800000">
            <a:off x="171650" y="11162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319" name="Google Shape;319;p41"/>
          <p:cNvCxnSpPr/>
          <p:nvPr/>
        </p:nvCxnSpPr>
        <p:spPr>
          <a:xfrm rot="10800000">
            <a:off x="191100" y="5036375"/>
            <a:ext cx="4473000" cy="0"/>
          </a:xfrm>
          <a:prstGeom prst="straightConnector1">
            <a:avLst/>
          </a:prstGeom>
          <a:noFill/>
          <a:ln cap="flat" cmpd="sng" w="19050">
            <a:solidFill>
              <a:schemeClr val="lt1"/>
            </a:solidFill>
            <a:prstDash val="solid"/>
            <a:round/>
            <a:headEnd len="med" w="med" type="none"/>
            <a:tailEnd len="med" w="med" type="none"/>
          </a:ln>
        </p:spPr>
      </p:cxnSp>
      <p:cxnSp>
        <p:nvCxnSpPr>
          <p:cNvPr id="320" name="Google Shape;320;p41"/>
          <p:cNvCxnSpPr/>
          <p:nvPr/>
        </p:nvCxnSpPr>
        <p:spPr>
          <a:xfrm rot="10800000">
            <a:off x="171650" y="108900"/>
            <a:ext cx="0" cy="4919700"/>
          </a:xfrm>
          <a:prstGeom prst="straightConnector1">
            <a:avLst/>
          </a:prstGeom>
          <a:noFill/>
          <a:ln cap="flat" cmpd="sng" w="19050">
            <a:solidFill>
              <a:schemeClr val="lt1"/>
            </a:solidFill>
            <a:prstDash val="solid"/>
            <a:round/>
            <a:headEnd len="med" w="med" type="none"/>
            <a:tailEnd len="med" w="med" type="none"/>
          </a:ln>
        </p:spPr>
      </p:cxnSp>
      <p:sp>
        <p:nvSpPr>
          <p:cNvPr id="321" name="Google Shape;321;p41"/>
          <p:cNvSpPr txBox="1"/>
          <p:nvPr>
            <p:ph idx="1" type="subTitle"/>
          </p:nvPr>
        </p:nvSpPr>
        <p:spPr>
          <a:xfrm>
            <a:off x="4758225" y="1450888"/>
            <a:ext cx="4130700" cy="11769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Our target customer - media outlets.</a:t>
            </a:r>
            <a:endParaRPr sz="1500"/>
          </a:p>
        </p:txBody>
      </p:sp>
      <p:sp>
        <p:nvSpPr>
          <p:cNvPr id="322" name="Google Shape;322;p41"/>
          <p:cNvSpPr txBox="1"/>
          <p:nvPr>
            <p:ph idx="1" type="subTitle"/>
          </p:nvPr>
        </p:nvSpPr>
        <p:spPr>
          <a:xfrm>
            <a:off x="4758225" y="2675325"/>
            <a:ext cx="4130700" cy="1176900"/>
          </a:xfrm>
          <a:prstGeom prst="rect">
            <a:avLst/>
          </a:prstGeom>
        </p:spPr>
        <p:txBody>
          <a:bodyPr anchorCtr="0" anchor="ctr" bIns="91425" lIns="91425" spcFirstLastPara="1" rIns="91425" wrap="square" tIns="91425">
            <a:noAutofit/>
          </a:bodyPr>
          <a:lstStyle/>
          <a:p>
            <a:pPr indent="-323850" lvl="0" marL="457200" rtl="0" algn="l">
              <a:spcBef>
                <a:spcPts val="0"/>
              </a:spcBef>
              <a:spcAft>
                <a:spcPts val="0"/>
              </a:spcAft>
              <a:buSzPts val="1500"/>
              <a:buChar char="➔"/>
            </a:pPr>
            <a:r>
              <a:rPr lang="en" sz="1500"/>
              <a:t>Use our product to see who is being talked about most/ figure out who is the most popular to decide who the media outlets should highlight more to get more clicks or sell more.</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 Marketing by Slidesgo">
  <a:themeElements>
    <a:clrScheme name="Simple Light">
      <a:dk1>
        <a:srgbClr val="000000"/>
      </a:dk1>
      <a:lt1>
        <a:srgbClr val="FFFFFF"/>
      </a:lt1>
      <a:dk2>
        <a:srgbClr val="FFFFFF"/>
      </a:dk2>
      <a:lt2>
        <a:srgbClr val="FFFFFF"/>
      </a:lt2>
      <a:accent1>
        <a:srgbClr val="000000"/>
      </a:accent1>
      <a:accent2>
        <a:srgbClr val="000000"/>
      </a:accent2>
      <a:accent3>
        <a:srgbClr val="FFFFFF"/>
      </a:accent3>
      <a:accent4>
        <a:srgbClr val="000000"/>
      </a:accent4>
      <a:accent5>
        <a:srgbClr val="FFFFFF"/>
      </a:accent5>
      <a:accent6>
        <a:srgbClr val="21212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